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315" r:id="rId4"/>
    <p:sldId id="314" r:id="rId5"/>
    <p:sldId id="307" r:id="rId6"/>
    <p:sldId id="316" r:id="rId7"/>
    <p:sldId id="317" r:id="rId8"/>
    <p:sldId id="318" r:id="rId9"/>
    <p:sldId id="304" r:id="rId10"/>
    <p:sldId id="305" r:id="rId11"/>
    <p:sldId id="306" r:id="rId12"/>
    <p:sldId id="258" r:id="rId13"/>
    <p:sldId id="303" r:id="rId14"/>
    <p:sldId id="308" r:id="rId15"/>
    <p:sldId id="309" r:id="rId16"/>
    <p:sldId id="313" r:id="rId17"/>
    <p:sldId id="311" r:id="rId18"/>
    <p:sldId id="310" r:id="rId19"/>
    <p:sldId id="319" r:id="rId20"/>
    <p:sldId id="320" r:id="rId21"/>
    <p:sldId id="340" r:id="rId22"/>
    <p:sldId id="341" r:id="rId23"/>
    <p:sldId id="321" r:id="rId24"/>
    <p:sldId id="322" r:id="rId25"/>
    <p:sldId id="323" r:id="rId26"/>
    <p:sldId id="325" r:id="rId27"/>
    <p:sldId id="338" r:id="rId28"/>
    <p:sldId id="339" r:id="rId29"/>
    <p:sldId id="324" r:id="rId30"/>
    <p:sldId id="326" r:id="rId31"/>
    <p:sldId id="327" r:id="rId32"/>
    <p:sldId id="328" r:id="rId33"/>
    <p:sldId id="329" r:id="rId34"/>
    <p:sldId id="330" r:id="rId35"/>
    <p:sldId id="331" r:id="rId36"/>
    <p:sldId id="332" r:id="rId37"/>
    <p:sldId id="333" r:id="rId38"/>
    <p:sldId id="334" r:id="rId39"/>
    <p:sldId id="335" r:id="rId40"/>
    <p:sldId id="343" r:id="rId41"/>
    <p:sldId id="336" r:id="rId42"/>
    <p:sldId id="342" r:id="rId43"/>
    <p:sldId id="284" r:id="rId44"/>
    <p:sldId id="285" r:id="rId45"/>
    <p:sldId id="288" r:id="rId46"/>
    <p:sldId id="289" r:id="rId47"/>
    <p:sldId id="278" r:id="rId48"/>
    <p:sldId id="279" r:id="rId49"/>
    <p:sldId id="301" r:id="rId50"/>
    <p:sldId id="302" r:id="rId5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FD50480-1635-4C75-B165-F99E53621C96}" type="datetimeFigureOut">
              <a:rPr lang="uk-UA" smtClean="0"/>
              <a:t>25.02.2025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4A2A62A0-EF92-41B5-879B-9952B903A2A3}"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4FD50480-1635-4C75-B165-F99E53621C96}" type="datetimeFigureOut">
              <a:rPr lang="uk-UA" smtClean="0"/>
              <a:t>25.02.2025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4A2A62A0-EF92-41B5-879B-9952B903A2A3}"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FD50480-1635-4C75-B165-F99E53621C96}" type="datetimeFigureOut">
              <a:rPr lang="uk-UA" smtClean="0"/>
              <a:t>25.02.2025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4A2A62A0-EF92-41B5-879B-9952B903A2A3}" type="slidenum">
              <a:rPr lang="uk-UA" smtClean="0"/>
              <a:t>‹№›</a:t>
            </a:fld>
            <a:endParaRPr lang="uk-UA"/>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4FD50480-1635-4C75-B165-F99E53621C96}" type="datetimeFigureOut">
              <a:rPr lang="uk-UA" smtClean="0"/>
              <a:t>25.02.2025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4A2A62A0-EF92-41B5-879B-9952B903A2A3}" type="slidenum">
              <a:rPr lang="uk-UA" smtClean="0"/>
              <a:t>‹№›</a:t>
            </a:fld>
            <a:endParaRPr lang="uk-UA"/>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FD50480-1635-4C75-B165-F99E53621C96}" type="datetimeFigureOut">
              <a:rPr lang="uk-UA" smtClean="0"/>
              <a:t>25.02.2025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4A2A62A0-EF92-41B5-879B-9952B903A2A3}"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4FD50480-1635-4C75-B165-F99E53621C96}" type="datetimeFigureOut">
              <a:rPr lang="uk-UA" smtClean="0"/>
              <a:t>25.02.2025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4A2A62A0-EF92-41B5-879B-9952B903A2A3}" type="slidenum">
              <a:rPr lang="uk-UA" smtClean="0"/>
              <a:t>‹№›</a:t>
            </a:fld>
            <a:endParaRPr lang="uk-UA"/>
          </a:p>
        </p:txBody>
      </p:sp>
      <p:sp>
        <p:nvSpPr>
          <p:cNvPr id="9" name="Content Placeholder 8"/>
          <p:cNvSpPr>
            <a:spLocks noGrp="1"/>
          </p:cNvSpPr>
          <p:nvPr>
            <p:ph sz="quarter" idx="13"/>
          </p:nvPr>
        </p:nvSpPr>
        <p:spPr>
          <a:xfrm>
            <a:off x="902207" y="2679192"/>
            <a:ext cx="5096256"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FD50480-1635-4C75-B165-F99E53621C96}" type="datetimeFigureOut">
              <a:rPr lang="uk-UA" smtClean="0"/>
              <a:t>25.02.2025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4A2A62A0-EF92-41B5-879B-9952B903A2A3}"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4FD50480-1635-4C75-B165-F99E53621C96}" type="datetimeFigureOut">
              <a:rPr lang="uk-UA" smtClean="0"/>
              <a:t>25.02.2025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4A2A62A0-EF92-41B5-879B-9952B903A2A3}"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FD50480-1635-4C75-B165-F99E53621C96}" type="datetimeFigureOut">
              <a:rPr lang="uk-UA" smtClean="0"/>
              <a:t>25.02.2025</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4A2A62A0-EF92-41B5-879B-9952B903A2A3}"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FD50480-1635-4C75-B165-F99E53621C96}" type="datetimeFigureOut">
              <a:rPr lang="uk-UA" smtClean="0"/>
              <a:t>25.02.2025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4A2A62A0-EF92-41B5-879B-9952B903A2A3}" type="slidenum">
              <a:rPr lang="uk-UA" smtClean="0"/>
              <a:t>‹№›</a:t>
            </a:fld>
            <a:endParaRPr lang="uk-UA"/>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FD50480-1635-4C75-B165-F99E53621C96}" type="datetimeFigureOut">
              <a:rPr lang="uk-UA" smtClean="0"/>
              <a:t>25.02.2025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4A2A62A0-EF92-41B5-879B-9952B903A2A3}" type="slidenum">
              <a:rPr lang="uk-UA" smtClean="0"/>
              <a:t>‹№›</a:t>
            </a:fld>
            <a:endParaRPr lang="uk-UA"/>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4FD50480-1635-4C75-B165-F99E53621C96}" type="datetimeFigureOut">
              <a:rPr lang="uk-UA" smtClean="0"/>
              <a:t>25.02.2025</a:t>
            </a:fld>
            <a:endParaRPr lang="uk-UA"/>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uk-UA"/>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4A2A62A0-EF92-41B5-879B-9952B903A2A3}" type="slidenum">
              <a:rPr lang="uk-UA" smtClean="0"/>
              <a:t>‹№›</a:t>
            </a:fld>
            <a:endParaRPr lang="uk-UA"/>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F6BB17D-2708-4F57-A87C-316CF2098C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603" y="2599872"/>
            <a:ext cx="9144793" cy="1658256"/>
          </a:xfrm>
          <a:prstGeom prst="rect">
            <a:avLst/>
          </a:prstGeom>
        </p:spPr>
      </p:pic>
      <p:pic>
        <p:nvPicPr>
          <p:cNvPr id="5" name="Рисунок 4">
            <a:extLst>
              <a:ext uri="{FF2B5EF4-FFF2-40B4-BE49-F238E27FC236}">
                <a16:creationId xmlns:a16="http://schemas.microsoft.com/office/drawing/2014/main" id="{26F62958-FE25-479D-A110-657754EF99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03" y="2752272"/>
            <a:ext cx="9144793" cy="1658256"/>
          </a:xfrm>
          <a:prstGeom prst="rect">
            <a:avLst/>
          </a:prstGeom>
        </p:spPr>
      </p:pic>
      <p:pic>
        <p:nvPicPr>
          <p:cNvPr id="2" name="Picture 2"/>
          <p:cNvPicPr>
            <a:picLocks noChangeAspect="1" noChangeArrowheads="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8640" y="204499"/>
            <a:ext cx="11065112" cy="6184121"/>
          </a:xfrm>
          <a:prstGeom prst="rect">
            <a:avLst/>
          </a:prstGeom>
          <a:solidFill>
            <a:schemeClr val="accent2">
              <a:lumMod val="20000"/>
              <a:lumOff val="80000"/>
            </a:schemeClr>
          </a:solidFill>
          <a:ln>
            <a:noFill/>
          </a:ln>
          <a:effectLst/>
        </p:spPr>
      </p:pic>
      <p:sp>
        <p:nvSpPr>
          <p:cNvPr id="3" name="Прямоугольник 2"/>
          <p:cNvSpPr/>
          <p:nvPr/>
        </p:nvSpPr>
        <p:spPr>
          <a:xfrm>
            <a:off x="2599225" y="6185391"/>
            <a:ext cx="6912470" cy="369332"/>
          </a:xfrm>
          <a:prstGeom prst="rect">
            <a:avLst/>
          </a:prstGeom>
          <a:solidFill>
            <a:schemeClr val="accent2">
              <a:lumMod val="20000"/>
              <a:lumOff val="80000"/>
            </a:schemeClr>
          </a:solidFill>
        </p:spPr>
        <p:txBody>
          <a:bodyPr wrap="none">
            <a:spAutoFit/>
          </a:bodyPr>
          <a:lstStyle/>
          <a:p>
            <a:r>
              <a:rPr lang="ru-RU" b="1" i="1" dirty="0">
                <a:solidFill>
                  <a:srgbClr val="000099"/>
                </a:solidFill>
                <a:latin typeface="Arial Black" pitchFamily="34" charset="0"/>
                <a:ea typeface="Verdana" pitchFamily="34" charset="0"/>
              </a:rPr>
              <a:t>Консультант КУ «ЦПРПП ВМР» Лариса Бондарчук</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6695" y="4410528"/>
            <a:ext cx="2277572" cy="2313236"/>
          </a:xfrm>
          <a:prstGeom prst="ellipse">
            <a:avLst/>
          </a:prstGeom>
          <a:solidFill>
            <a:schemeClr val="accent2">
              <a:lumMod val="75000"/>
            </a:schemeClr>
          </a:solidFill>
          <a:ln>
            <a:noFill/>
          </a:ln>
          <a:effectLst>
            <a:softEdge rad="112500"/>
          </a:effectLst>
          <a:extLst/>
        </p:spPr>
      </p:pic>
      <p:sp>
        <p:nvSpPr>
          <p:cNvPr id="7" name="Прямоугольник 6"/>
          <p:cNvSpPr/>
          <p:nvPr/>
        </p:nvSpPr>
        <p:spPr>
          <a:xfrm>
            <a:off x="406215" y="2888902"/>
            <a:ext cx="11379568" cy="1384995"/>
          </a:xfrm>
          <a:prstGeom prst="rect">
            <a:avLst/>
          </a:prstGeom>
          <a:solidFill>
            <a:schemeClr val="accent2">
              <a:lumMod val="20000"/>
              <a:lumOff val="80000"/>
            </a:schemeClr>
          </a:solidFill>
        </p:spPr>
        <p:txBody>
          <a:bodyPr wrap="square">
            <a:spAutoFit/>
          </a:bodyPr>
          <a:lstStyle/>
          <a:p>
            <a:pPr algn="ctr"/>
            <a:r>
              <a:rPr lang="ru-RU" sz="2800" i="1" dirty="0" err="1">
                <a:solidFill>
                  <a:srgbClr val="000099"/>
                </a:solidFill>
                <a:latin typeface="Arial Black" pitchFamily="34" charset="0"/>
              </a:rPr>
              <a:t>Використання</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дитячого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музичного</a:t>
            </a:r>
            <a:r>
              <a:rPr lang="ru-RU" sz="2800" i="1" dirty="0">
                <a:solidFill>
                  <a:srgbClr val="000099"/>
                </a:solidFill>
                <a:latin typeface="Arial Black" pitchFamily="34" charset="0"/>
              </a:rPr>
              <a:t> фольклору як </a:t>
            </a:r>
            <a:r>
              <a:rPr lang="ru-RU" sz="2800" i="1" dirty="0" err="1">
                <a:solidFill>
                  <a:srgbClr val="000099"/>
                </a:solidFill>
                <a:latin typeface="Arial Black" pitchFamily="34" charset="0"/>
              </a:rPr>
              <a:t>засобу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патріотичного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виховання</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дітей</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дошкільного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віку</a:t>
            </a:r>
            <a:endParaRPr lang="ru-RU" sz="2800" i="1" dirty="0">
              <a:solidFill>
                <a:srgbClr val="000099"/>
              </a:solidFill>
              <a:latin typeface="Arial Black" pitchFamily="34" charset="0"/>
            </a:endParaRPr>
          </a:p>
        </p:txBody>
      </p:sp>
      <p:pic>
        <p:nvPicPr>
          <p:cNvPr id="1027" name="Picture 3"/>
          <p:cNvPicPr>
            <a:picLocks noChangeAspect="1" noChangeArrowheads="1"/>
          </p:cNvPicPr>
          <p:nvPr/>
        </p:nvPicPr>
        <p:blipFill>
          <a:blip r:embed="rId5" cstate="email">
            <a:duotone>
              <a:prstClr val="black"/>
              <a:schemeClr val="accent1">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0" y="9072"/>
            <a:ext cx="247972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5502" y="1548899"/>
            <a:ext cx="8858250" cy="841375"/>
          </a:xfrm>
          <a:prstGeom prst="rect">
            <a:avLst/>
          </a:prstGeom>
          <a:solidFill>
            <a:schemeClr val="tx2">
              <a:lumMod val="20000"/>
              <a:lumOff val="80000"/>
            </a:schemeClr>
          </a:solidFill>
          <a:ln>
            <a:noFill/>
          </a:ln>
          <a:effectLst/>
        </p:spPr>
      </p:pic>
      <p:sp>
        <p:nvSpPr>
          <p:cNvPr id="6" name="TextBox 5"/>
          <p:cNvSpPr txBox="1"/>
          <p:nvPr/>
        </p:nvSpPr>
        <p:spPr>
          <a:xfrm>
            <a:off x="6104624" y="577204"/>
            <a:ext cx="5532555" cy="646331"/>
          </a:xfrm>
          <a:prstGeom prst="rect">
            <a:avLst/>
          </a:prstGeom>
          <a:solidFill>
            <a:schemeClr val="accent2">
              <a:lumMod val="20000"/>
              <a:lumOff val="80000"/>
            </a:schemeClr>
          </a:solidFill>
        </p:spPr>
        <p:txBody>
          <a:bodyPr wrap="square" rtlCol="0">
            <a:spAutoFit/>
          </a:bodyPr>
          <a:lstStyle/>
          <a:p>
            <a:r>
              <a:rPr lang="uk-UA" dirty="0">
                <a:solidFill>
                  <a:srgbClr val="006600"/>
                </a:solidFill>
                <a:latin typeface="Arial Black" pitchFamily="34" charset="0"/>
              </a:rPr>
              <a:t>Дата проведення: 24 лютого 2025</a:t>
            </a:r>
          </a:p>
          <a:p>
            <a:r>
              <a:rPr lang="uk-UA" dirty="0">
                <a:solidFill>
                  <a:srgbClr val="006600"/>
                </a:solidFill>
                <a:latin typeface="Arial Black" pitchFamily="34" charset="0"/>
              </a:rPr>
              <a:t>Час проведення: 12:30</a:t>
            </a:r>
            <a:endParaRPr lang="ru-RU" dirty="0">
              <a:solidFill>
                <a:srgbClr val="006600"/>
              </a:solidFill>
              <a:latin typeface="Arial Black" pitchFamily="34" charset="0"/>
            </a:endParaRPr>
          </a:p>
        </p:txBody>
      </p:sp>
    </p:spTree>
    <p:extLst>
      <p:ext uri="{BB962C8B-B14F-4D97-AF65-F5344CB8AC3E}">
        <p14:creationId xmlns:p14="http://schemas.microsoft.com/office/powerpoint/2010/main" val="1097682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3ED35E7-0B35-4284-BCB1-715A48ABEA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7744" y="1252539"/>
            <a:ext cx="10516511" cy="4352921"/>
          </a:xfrm>
          <a:prstGeom prst="rect">
            <a:avLst/>
          </a:prstGeom>
        </p:spPr>
      </p:pic>
      <p:sp>
        <p:nvSpPr>
          <p:cNvPr id="2" name="Прямоугольник 1"/>
          <p:cNvSpPr/>
          <p:nvPr/>
        </p:nvSpPr>
        <p:spPr>
          <a:xfrm>
            <a:off x="139484" y="201478"/>
            <a:ext cx="11546237" cy="1877437"/>
          </a:xfrm>
          <a:prstGeom prst="rect">
            <a:avLst/>
          </a:prstGeom>
          <a:solidFill>
            <a:schemeClr val="tx2">
              <a:lumMod val="20000"/>
              <a:lumOff val="80000"/>
            </a:schemeClr>
          </a:solidFill>
        </p:spPr>
        <p:txBody>
          <a:bodyPr wrap="square">
            <a:spAutoFit/>
          </a:bodyPr>
          <a:lstStyle/>
          <a:p>
            <a:r>
              <a:rPr lang="ru-RU" sz="3600" dirty="0">
                <a:solidFill>
                  <a:srgbClr val="C00000"/>
                </a:solidFill>
                <a:latin typeface="Arial Black" pitchFamily="34" charset="0"/>
              </a:rPr>
              <a:t>Закон </a:t>
            </a:r>
            <a:r>
              <a:rPr lang="ru-RU" sz="3600" dirty="0" err="1">
                <a:solidFill>
                  <a:srgbClr val="C00000"/>
                </a:solidFill>
                <a:latin typeface="Arial Black" pitchFamily="34" charset="0"/>
              </a:rPr>
              <a:t>України</a:t>
            </a:r>
            <a:endParaRPr lang="ru-RU" sz="3600" dirty="0">
              <a:solidFill>
                <a:srgbClr val="C00000"/>
              </a:solidFill>
              <a:latin typeface="Arial Black" pitchFamily="34" charset="0"/>
            </a:endParaRPr>
          </a:p>
          <a:p>
            <a:r>
              <a:rPr lang="ru-RU" sz="3200" dirty="0">
                <a:solidFill>
                  <a:srgbClr val="C00000"/>
                </a:solidFill>
                <a:latin typeface="Arial Black" pitchFamily="34" charset="0"/>
              </a:rPr>
              <a:t> </a:t>
            </a:r>
            <a:r>
              <a:rPr lang="ru-RU" sz="4000" dirty="0">
                <a:solidFill>
                  <a:srgbClr val="C00000"/>
                </a:solidFill>
                <a:latin typeface="Arial Black" pitchFamily="34" charset="0"/>
              </a:rPr>
              <a:t>Про </a:t>
            </a:r>
            <a:r>
              <a:rPr lang="ru-RU" sz="4000" dirty="0" err="1">
                <a:solidFill>
                  <a:srgbClr val="C00000"/>
                </a:solidFill>
                <a:latin typeface="Arial Black" pitchFamily="34" charset="0"/>
              </a:rPr>
              <a:t>дошкільну</a:t>
            </a:r>
            <a:r>
              <a:rPr lang="ru-RU" sz="4000" dirty="0">
                <a:solidFill>
                  <a:srgbClr val="C00000"/>
                </a:solidFill>
                <a:latin typeface="Arial Black" pitchFamily="34" charset="0"/>
              </a:rPr>
              <a:t> </a:t>
            </a:r>
            <a:r>
              <a:rPr lang="ru-RU" sz="4000" dirty="0" err="1">
                <a:solidFill>
                  <a:srgbClr val="C00000"/>
                </a:solidFill>
                <a:latin typeface="Arial Black" pitchFamily="34" charset="0"/>
              </a:rPr>
              <a:t>освіту</a:t>
            </a:r>
            <a:r>
              <a:rPr lang="ru-RU" sz="4000" dirty="0">
                <a:solidFill>
                  <a:srgbClr val="C00000"/>
                </a:solidFill>
                <a:latin typeface="Arial Black" pitchFamily="34" charset="0"/>
              </a:rPr>
              <a:t>  </a:t>
            </a:r>
            <a:r>
              <a:rPr lang="ru-RU" sz="4000" dirty="0" err="1">
                <a:solidFill>
                  <a:srgbClr val="C00000"/>
                </a:solidFill>
                <a:latin typeface="Arial Black" pitchFamily="34" charset="0"/>
              </a:rPr>
              <a:t>від</a:t>
            </a:r>
            <a:r>
              <a:rPr lang="ru-RU" sz="4000" dirty="0">
                <a:solidFill>
                  <a:srgbClr val="C00000"/>
                </a:solidFill>
                <a:latin typeface="Arial Black" pitchFamily="34" charset="0"/>
              </a:rPr>
              <a:t> 06.06.2024 № 3788-IX</a:t>
            </a: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80149" y="1520975"/>
            <a:ext cx="4018796" cy="190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893651" y="1678805"/>
            <a:ext cx="2935419" cy="400110"/>
          </a:xfrm>
          <a:prstGeom prst="rect">
            <a:avLst/>
          </a:prstGeom>
        </p:spPr>
        <p:txBody>
          <a:bodyPr wrap="none">
            <a:spAutoFit/>
          </a:bodyPr>
          <a:lstStyle/>
          <a:p>
            <a:r>
              <a:rPr lang="ru-RU" sz="2000" dirty="0" err="1">
                <a:solidFill>
                  <a:srgbClr val="C00000"/>
                </a:solidFill>
                <a:latin typeface="Arial Black" pitchFamily="34" charset="0"/>
              </a:rPr>
              <a:t>Стаття</a:t>
            </a:r>
            <a:r>
              <a:rPr lang="ru-RU" sz="2000" dirty="0">
                <a:solidFill>
                  <a:srgbClr val="C00000"/>
                </a:solidFill>
                <a:latin typeface="Arial Black" pitchFamily="34" charset="0"/>
              </a:rPr>
              <a:t> 15. пункт 4. </a:t>
            </a:r>
          </a:p>
        </p:txBody>
      </p:sp>
      <p:sp>
        <p:nvSpPr>
          <p:cNvPr id="5" name="Прямоугольник 4"/>
          <p:cNvSpPr/>
          <p:nvPr/>
        </p:nvSpPr>
        <p:spPr>
          <a:xfrm>
            <a:off x="139484" y="2078914"/>
            <a:ext cx="7640665" cy="3903376"/>
          </a:xfrm>
          <a:prstGeom prst="rect">
            <a:avLst/>
          </a:prstGeom>
        </p:spPr>
        <p:txBody>
          <a:bodyPr wrap="square">
            <a:spAutoFit/>
          </a:bodyPr>
          <a:lstStyle/>
          <a:p>
            <a:pPr>
              <a:lnSpc>
                <a:spcPct val="150000"/>
              </a:lnSpc>
            </a:pPr>
            <a:r>
              <a:rPr lang="ru-RU" sz="2800" dirty="0" err="1">
                <a:solidFill>
                  <a:srgbClr val="000099"/>
                </a:solidFill>
                <a:latin typeface="Arial Black" pitchFamily="34" charset="0"/>
              </a:rPr>
              <a:t>Освітній</a:t>
            </a:r>
            <a:r>
              <a:rPr lang="ru-RU" sz="2800" dirty="0">
                <a:solidFill>
                  <a:srgbClr val="000099"/>
                </a:solidFill>
                <a:latin typeface="Arial Black" pitchFamily="34" charset="0"/>
              </a:rPr>
              <a:t> </a:t>
            </a:r>
            <a:r>
              <a:rPr lang="ru-RU" sz="2800" dirty="0" err="1">
                <a:solidFill>
                  <a:srgbClr val="000099"/>
                </a:solidFill>
                <a:latin typeface="Arial Black" pitchFamily="34" charset="0"/>
              </a:rPr>
              <a:t>процес</a:t>
            </a:r>
            <a:r>
              <a:rPr lang="ru-RU" sz="2800" dirty="0">
                <a:solidFill>
                  <a:srgbClr val="000099"/>
                </a:solidFill>
                <a:latin typeface="Arial Black" pitchFamily="34" charset="0"/>
              </a:rPr>
              <a:t> </a:t>
            </a:r>
            <a:r>
              <a:rPr lang="ru-RU" sz="2800" dirty="0" err="1">
                <a:solidFill>
                  <a:srgbClr val="000099"/>
                </a:solidFill>
                <a:latin typeface="Arial Black" pitchFamily="34" charset="0"/>
              </a:rPr>
              <a:t>має</a:t>
            </a:r>
            <a:r>
              <a:rPr lang="ru-RU" sz="2800" dirty="0">
                <a:solidFill>
                  <a:srgbClr val="000099"/>
                </a:solidFill>
                <a:latin typeface="Arial Black" pitchFamily="34" charset="0"/>
              </a:rPr>
              <a:t> </a:t>
            </a:r>
            <a:r>
              <a:rPr lang="ru-RU" sz="2800" dirty="0" err="1">
                <a:solidFill>
                  <a:srgbClr val="000099"/>
                </a:solidFill>
                <a:latin typeface="Arial Black" pitchFamily="34" charset="0"/>
              </a:rPr>
              <a:t>ґрунтуватися</a:t>
            </a:r>
            <a:r>
              <a:rPr lang="ru-RU" sz="2800" dirty="0">
                <a:solidFill>
                  <a:srgbClr val="000099"/>
                </a:solidFill>
                <a:latin typeface="Arial Black" pitchFamily="34" charset="0"/>
              </a:rPr>
              <a:t> на </a:t>
            </a:r>
            <a:r>
              <a:rPr lang="ru-RU" sz="2800" dirty="0" err="1">
                <a:solidFill>
                  <a:srgbClr val="000099"/>
                </a:solidFill>
                <a:latin typeface="Arial Black" pitchFamily="34" charset="0"/>
              </a:rPr>
              <a:t>культурних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цінностях</a:t>
            </a:r>
            <a:r>
              <a:rPr lang="ru-RU" sz="2800" dirty="0">
                <a:solidFill>
                  <a:srgbClr val="000099"/>
                </a:solidFill>
                <a:latin typeface="Arial Black" pitchFamily="34" charset="0"/>
              </a:rPr>
              <a:t> </a:t>
            </a:r>
            <a:r>
              <a:rPr lang="ru-RU" sz="2800" dirty="0" err="1">
                <a:solidFill>
                  <a:srgbClr val="000099"/>
                </a:solidFill>
                <a:latin typeface="Arial Black" pitchFamily="34" charset="0"/>
              </a:rPr>
              <a:t>Українського</a:t>
            </a:r>
            <a:r>
              <a:rPr lang="ru-RU" sz="2800" dirty="0">
                <a:solidFill>
                  <a:srgbClr val="000099"/>
                </a:solidFill>
                <a:latin typeface="Arial Black" pitchFamily="34" charset="0"/>
              </a:rPr>
              <a:t> народу, </a:t>
            </a:r>
            <a:r>
              <a:rPr lang="ru-RU" sz="2800" dirty="0" err="1">
                <a:solidFill>
                  <a:srgbClr val="000099"/>
                </a:solidFill>
                <a:latin typeface="Arial Black" pitchFamily="34" charset="0"/>
              </a:rPr>
              <a:t>інших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цінностях</a:t>
            </a:r>
            <a:r>
              <a:rPr lang="ru-RU" sz="2800" dirty="0">
                <a:solidFill>
                  <a:srgbClr val="000099"/>
                </a:solidFill>
                <a:latin typeface="Arial Black" pitchFamily="34" charset="0"/>
              </a:rPr>
              <a:t> і принципах, </a:t>
            </a:r>
            <a:r>
              <a:rPr lang="ru-RU" sz="2800" dirty="0" err="1">
                <a:solidFill>
                  <a:srgbClr val="000099"/>
                </a:solidFill>
                <a:latin typeface="Arial Black" pitchFamily="34" charset="0"/>
              </a:rPr>
              <a:t>визначених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цим</a:t>
            </a:r>
            <a:r>
              <a:rPr lang="ru-RU" sz="2800" dirty="0">
                <a:solidFill>
                  <a:srgbClr val="000099"/>
                </a:solidFill>
                <a:latin typeface="Arial Black" pitchFamily="34" charset="0"/>
              </a:rPr>
              <a:t> Законом і Законом </a:t>
            </a:r>
            <a:r>
              <a:rPr lang="ru-RU" sz="2800" dirty="0" err="1">
                <a:solidFill>
                  <a:srgbClr val="000099"/>
                </a:solidFill>
                <a:latin typeface="Arial Black" pitchFamily="34" charset="0"/>
              </a:rPr>
              <a:t>України</a:t>
            </a:r>
            <a:r>
              <a:rPr lang="ru-RU" sz="2800" dirty="0">
                <a:solidFill>
                  <a:srgbClr val="000099"/>
                </a:solidFill>
                <a:latin typeface="Arial Black" pitchFamily="34" charset="0"/>
              </a:rPr>
              <a:t> "Про </a:t>
            </a:r>
            <a:r>
              <a:rPr lang="ru-RU" sz="2800" dirty="0" err="1">
                <a:solidFill>
                  <a:srgbClr val="000099"/>
                </a:solidFill>
                <a:latin typeface="Arial Black" pitchFamily="34" charset="0"/>
              </a:rPr>
              <a:t>освіту</a:t>
            </a:r>
            <a:r>
              <a:rPr lang="ru-RU" sz="2800" dirty="0">
                <a:solidFill>
                  <a:srgbClr val="000099"/>
                </a:solidFill>
                <a:latin typeface="Arial Black" pitchFamily="34" charset="0"/>
              </a:rPr>
              <a:t>", та </a:t>
            </a:r>
            <a:r>
              <a:rPr lang="ru-RU" sz="2800" dirty="0" err="1">
                <a:solidFill>
                  <a:srgbClr val="000099"/>
                </a:solidFill>
                <a:latin typeface="Arial Black" pitchFamily="34" charset="0"/>
              </a:rPr>
              <a:t>спрямовуватися</a:t>
            </a:r>
            <a:r>
              <a:rPr lang="ru-RU" sz="2800" dirty="0">
                <a:solidFill>
                  <a:srgbClr val="000099"/>
                </a:solidFill>
                <a:latin typeface="Arial Black" pitchFamily="34" charset="0"/>
              </a:rPr>
              <a:t> на: </a:t>
            </a:r>
          </a:p>
        </p:txBody>
      </p:sp>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7675" y="3428999"/>
            <a:ext cx="4370521" cy="303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00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3ED35E7-0B35-4284-BCB1-715A48ABEA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7744" y="1252539"/>
            <a:ext cx="10516511" cy="4352921"/>
          </a:xfrm>
          <a:prstGeom prst="rect">
            <a:avLst/>
          </a:prstGeom>
        </p:spPr>
      </p:pic>
      <p:sp>
        <p:nvSpPr>
          <p:cNvPr id="2" name="Прямоугольник 1"/>
          <p:cNvSpPr/>
          <p:nvPr/>
        </p:nvSpPr>
        <p:spPr>
          <a:xfrm>
            <a:off x="139484" y="201478"/>
            <a:ext cx="11546237" cy="1877437"/>
          </a:xfrm>
          <a:prstGeom prst="rect">
            <a:avLst/>
          </a:prstGeom>
          <a:solidFill>
            <a:schemeClr val="tx2">
              <a:lumMod val="20000"/>
              <a:lumOff val="80000"/>
            </a:schemeClr>
          </a:solidFill>
        </p:spPr>
        <p:txBody>
          <a:bodyPr wrap="square">
            <a:spAutoFit/>
          </a:bodyPr>
          <a:lstStyle/>
          <a:p>
            <a:r>
              <a:rPr lang="ru-RU" sz="3600" dirty="0">
                <a:solidFill>
                  <a:srgbClr val="C00000"/>
                </a:solidFill>
                <a:latin typeface="Arial Black" pitchFamily="34" charset="0"/>
              </a:rPr>
              <a:t>Закон </a:t>
            </a:r>
            <a:r>
              <a:rPr lang="ru-RU" sz="3600" dirty="0" err="1">
                <a:solidFill>
                  <a:srgbClr val="C00000"/>
                </a:solidFill>
                <a:latin typeface="Arial Black" pitchFamily="34" charset="0"/>
              </a:rPr>
              <a:t>України</a:t>
            </a:r>
            <a:endParaRPr lang="ru-RU" sz="3600" dirty="0">
              <a:solidFill>
                <a:srgbClr val="C00000"/>
              </a:solidFill>
              <a:latin typeface="Arial Black" pitchFamily="34" charset="0"/>
            </a:endParaRPr>
          </a:p>
          <a:p>
            <a:r>
              <a:rPr lang="ru-RU" sz="3200" dirty="0">
                <a:solidFill>
                  <a:srgbClr val="C00000"/>
                </a:solidFill>
                <a:latin typeface="Arial Black" pitchFamily="34" charset="0"/>
              </a:rPr>
              <a:t> </a:t>
            </a:r>
            <a:r>
              <a:rPr lang="ru-RU" sz="4000" dirty="0">
                <a:solidFill>
                  <a:srgbClr val="C00000"/>
                </a:solidFill>
                <a:latin typeface="Arial Black" pitchFamily="34" charset="0"/>
              </a:rPr>
              <a:t>Про </a:t>
            </a:r>
            <a:r>
              <a:rPr lang="ru-RU" sz="4000" dirty="0" err="1">
                <a:solidFill>
                  <a:srgbClr val="C00000"/>
                </a:solidFill>
                <a:latin typeface="Arial Black" pitchFamily="34" charset="0"/>
              </a:rPr>
              <a:t>дошкільну</a:t>
            </a:r>
            <a:r>
              <a:rPr lang="ru-RU" sz="4000" dirty="0">
                <a:solidFill>
                  <a:srgbClr val="C00000"/>
                </a:solidFill>
                <a:latin typeface="Arial Black" pitchFamily="34" charset="0"/>
              </a:rPr>
              <a:t> </a:t>
            </a:r>
            <a:r>
              <a:rPr lang="ru-RU" sz="4000" dirty="0" err="1">
                <a:solidFill>
                  <a:srgbClr val="C00000"/>
                </a:solidFill>
                <a:latin typeface="Arial Black" pitchFamily="34" charset="0"/>
              </a:rPr>
              <a:t>освіту</a:t>
            </a:r>
            <a:r>
              <a:rPr lang="ru-RU" sz="4000" dirty="0">
                <a:solidFill>
                  <a:srgbClr val="C00000"/>
                </a:solidFill>
                <a:latin typeface="Arial Black" pitchFamily="34" charset="0"/>
              </a:rPr>
              <a:t>  </a:t>
            </a:r>
            <a:r>
              <a:rPr lang="ru-RU" sz="4000" dirty="0" err="1">
                <a:solidFill>
                  <a:srgbClr val="C00000"/>
                </a:solidFill>
                <a:latin typeface="Arial Black" pitchFamily="34" charset="0"/>
              </a:rPr>
              <a:t>від</a:t>
            </a:r>
            <a:r>
              <a:rPr lang="ru-RU" sz="4000" dirty="0">
                <a:solidFill>
                  <a:srgbClr val="C00000"/>
                </a:solidFill>
                <a:latin typeface="Arial Black" pitchFamily="34" charset="0"/>
              </a:rPr>
              <a:t> 06.06.2024 № 3788-IX</a:t>
            </a:r>
          </a:p>
        </p:txBody>
      </p:sp>
      <p:sp>
        <p:nvSpPr>
          <p:cNvPr id="3" name="Прямоугольник 2"/>
          <p:cNvSpPr/>
          <p:nvPr/>
        </p:nvSpPr>
        <p:spPr>
          <a:xfrm>
            <a:off x="3893651" y="1678805"/>
            <a:ext cx="2935419" cy="400110"/>
          </a:xfrm>
          <a:prstGeom prst="rect">
            <a:avLst/>
          </a:prstGeom>
        </p:spPr>
        <p:txBody>
          <a:bodyPr wrap="none">
            <a:spAutoFit/>
          </a:bodyPr>
          <a:lstStyle/>
          <a:p>
            <a:r>
              <a:rPr lang="ru-RU" sz="2000" dirty="0" err="1">
                <a:solidFill>
                  <a:srgbClr val="C00000"/>
                </a:solidFill>
                <a:latin typeface="Arial Black" pitchFamily="34" charset="0"/>
              </a:rPr>
              <a:t>Стаття</a:t>
            </a:r>
            <a:r>
              <a:rPr lang="ru-RU" sz="2000" dirty="0">
                <a:solidFill>
                  <a:srgbClr val="C00000"/>
                </a:solidFill>
                <a:latin typeface="Arial Black" pitchFamily="34" charset="0"/>
              </a:rPr>
              <a:t> 15. пункт 4. </a:t>
            </a:r>
          </a:p>
        </p:txBody>
      </p:sp>
      <p:sp>
        <p:nvSpPr>
          <p:cNvPr id="6" name="Прямоугольник 5"/>
          <p:cNvSpPr/>
          <p:nvPr/>
        </p:nvSpPr>
        <p:spPr>
          <a:xfrm>
            <a:off x="139484" y="2247254"/>
            <a:ext cx="8276096" cy="4339650"/>
          </a:xfrm>
          <a:prstGeom prst="rect">
            <a:avLst/>
          </a:prstGeom>
          <a:solidFill>
            <a:schemeClr val="tx2">
              <a:lumMod val="20000"/>
              <a:lumOff val="80000"/>
            </a:schemeClr>
          </a:solidFill>
        </p:spPr>
        <p:txBody>
          <a:bodyPr wrap="square">
            <a:spAutoFit/>
          </a:bodyPr>
          <a:lstStyle/>
          <a:p>
            <a:pPr marL="342900" indent="-342900">
              <a:lnSpc>
                <a:spcPct val="150000"/>
              </a:lnSpc>
              <a:buFont typeface="Wingdings" pitchFamily="2" charset="2"/>
              <a:buChar char="v"/>
            </a:pPr>
            <a:r>
              <a:rPr lang="ru-RU" sz="2800" dirty="0">
                <a:solidFill>
                  <a:srgbClr val="000099"/>
                </a:solidFill>
                <a:latin typeface="Arial Black" pitchFamily="34" charset="0"/>
              </a:rPr>
              <a:t> </a:t>
            </a:r>
            <a:r>
              <a:rPr lang="ru-RU" sz="2800" i="1" dirty="0" err="1">
                <a:solidFill>
                  <a:srgbClr val="000099"/>
                </a:solidFill>
                <a:latin typeface="Arial Black" pitchFamily="34" charset="0"/>
              </a:rPr>
              <a:t>формування</a:t>
            </a:r>
            <a:r>
              <a:rPr lang="ru-RU" sz="2800" i="1" dirty="0">
                <a:solidFill>
                  <a:srgbClr val="000099"/>
                </a:solidFill>
                <a:latin typeface="Arial Black" pitchFamily="34" charset="0"/>
              </a:rPr>
              <a:t> у </a:t>
            </a:r>
            <a:r>
              <a:rPr lang="ru-RU" sz="2800" i="1" dirty="0" err="1">
                <a:solidFill>
                  <a:srgbClr val="000099"/>
                </a:solidFill>
                <a:latin typeface="Arial Black" pitchFamily="34" charset="0"/>
              </a:rPr>
              <a:t>вихованців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суспільних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цінностей</a:t>
            </a:r>
            <a:r>
              <a:rPr lang="ru-RU" sz="2800" i="1" dirty="0">
                <a:solidFill>
                  <a:srgbClr val="000099"/>
                </a:solidFill>
                <a:latin typeface="Arial Black" pitchFamily="34" charset="0"/>
              </a:rPr>
              <a:t> - </a:t>
            </a:r>
            <a:r>
              <a:rPr lang="ru-RU" sz="2800" i="1" dirty="0" err="1">
                <a:solidFill>
                  <a:srgbClr val="000099"/>
                </a:solidFill>
                <a:latin typeface="Arial Black" pitchFamily="34" charset="0"/>
              </a:rPr>
              <a:t>правди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справедливості</a:t>
            </a:r>
            <a:r>
              <a:rPr lang="ru-RU" sz="2800" i="1" dirty="0">
                <a:solidFill>
                  <a:srgbClr val="000099"/>
                </a:solidFill>
                <a:latin typeface="Arial Black" pitchFamily="34" charset="0"/>
              </a:rPr>
              <a:t>, </a:t>
            </a:r>
            <a:r>
              <a:rPr lang="ru-RU" sz="3600" dirty="0" err="1">
                <a:solidFill>
                  <a:srgbClr val="000099"/>
                </a:solidFill>
                <a:latin typeface="Arial Black" pitchFamily="34" charset="0"/>
              </a:rPr>
              <a:t>патріотизму</a:t>
            </a:r>
            <a:r>
              <a:rPr lang="ru-RU" sz="3600" dirty="0">
                <a:solidFill>
                  <a:srgbClr val="000099"/>
                </a:solidFill>
                <a:latin typeface="Arial Black" pitchFamily="34" charset="0"/>
              </a:rPr>
              <a:t>, </a:t>
            </a:r>
            <a:r>
              <a:rPr lang="ru-RU" sz="2800" i="1" dirty="0" err="1">
                <a:solidFill>
                  <a:srgbClr val="000099"/>
                </a:solidFill>
                <a:latin typeface="Arial Black" pitchFamily="34" charset="0"/>
              </a:rPr>
              <a:t>гуманізму</a:t>
            </a:r>
            <a:r>
              <a:rPr lang="ru-RU" sz="2800" i="1" dirty="0">
                <a:solidFill>
                  <a:srgbClr val="000099"/>
                </a:solidFill>
                <a:latin typeface="Arial Black" pitchFamily="34" charset="0"/>
              </a:rPr>
              <a:t>, </a:t>
            </a:r>
            <a:r>
              <a:rPr lang="ru-RU" sz="3200" dirty="0" err="1">
                <a:solidFill>
                  <a:srgbClr val="000099"/>
                </a:solidFill>
                <a:latin typeface="Arial Black" pitchFamily="34" charset="0"/>
              </a:rPr>
              <a:t>милосердя</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толерантності</a:t>
            </a:r>
            <a:r>
              <a:rPr lang="ru-RU" sz="2800" i="1" dirty="0">
                <a:solidFill>
                  <a:srgbClr val="000099"/>
                </a:solidFill>
                <a:latin typeface="Arial Black" pitchFamily="34" charset="0"/>
              </a:rPr>
              <a:t>, </a:t>
            </a:r>
            <a:r>
              <a:rPr lang="ru-RU" sz="3200" dirty="0" err="1">
                <a:solidFill>
                  <a:srgbClr val="000099"/>
                </a:solidFill>
                <a:latin typeface="Arial Black" pitchFamily="34" charset="0"/>
              </a:rPr>
              <a:t>поваги</a:t>
            </a:r>
            <a:r>
              <a:rPr lang="ru-RU" sz="3200" dirty="0">
                <a:solidFill>
                  <a:srgbClr val="000099"/>
                </a:solidFill>
                <a:latin typeface="Arial Black" pitchFamily="34" charset="0"/>
              </a:rPr>
              <a:t> до </a:t>
            </a:r>
            <a:r>
              <a:rPr lang="ru-RU" sz="3200" dirty="0" err="1">
                <a:solidFill>
                  <a:srgbClr val="000099"/>
                </a:solidFill>
                <a:latin typeface="Arial Black" pitchFamily="34" charset="0"/>
              </a:rPr>
              <a:t>честі</a:t>
            </a:r>
            <a:r>
              <a:rPr lang="ru-RU" sz="3200" dirty="0">
                <a:solidFill>
                  <a:srgbClr val="000099"/>
                </a:solidFill>
                <a:latin typeface="Arial Black" pitchFamily="34" charset="0"/>
              </a:rPr>
              <a:t> та </a:t>
            </a:r>
            <a:r>
              <a:rPr lang="ru-RU" sz="3200" dirty="0" err="1">
                <a:solidFill>
                  <a:srgbClr val="000099"/>
                </a:solidFill>
                <a:latin typeface="Arial Black" pitchFamily="34" charset="0"/>
              </a:rPr>
              <a:t>гідності</a:t>
            </a:r>
            <a:r>
              <a:rPr lang="ru-RU" sz="3200" dirty="0">
                <a:solidFill>
                  <a:srgbClr val="000099"/>
                </a:solidFill>
                <a:latin typeface="Arial Black" pitchFamily="34" charset="0"/>
              </a:rPr>
              <a:t> </a:t>
            </a:r>
            <a:r>
              <a:rPr lang="ru-RU" sz="3200" dirty="0" err="1">
                <a:solidFill>
                  <a:srgbClr val="000099"/>
                </a:solidFill>
                <a:latin typeface="Arial Black" pitchFamily="34" charset="0"/>
              </a:rPr>
              <a:t>людини</a:t>
            </a:r>
            <a:r>
              <a:rPr lang="ru-RU" sz="3200" dirty="0">
                <a:solidFill>
                  <a:srgbClr val="000099"/>
                </a:solidFill>
                <a:latin typeface="Arial Black" pitchFamily="34" charset="0"/>
              </a:rPr>
              <a:t> </a:t>
            </a:r>
            <a:r>
              <a:rPr lang="ru-RU" sz="2800" i="1" dirty="0">
                <a:solidFill>
                  <a:srgbClr val="000099"/>
                </a:solidFill>
                <a:latin typeface="Arial Black" pitchFamily="34" charset="0"/>
              </a:rPr>
              <a:t>і </a:t>
            </a:r>
            <a:r>
              <a:rPr lang="ru-RU" sz="2800" i="1" dirty="0" err="1">
                <a:solidFill>
                  <a:srgbClr val="000099"/>
                </a:solidFill>
                <a:latin typeface="Arial Black" pitchFamily="34" charset="0"/>
              </a:rPr>
              <a:t>результатів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її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праці</a:t>
            </a:r>
            <a:endParaRPr lang="ru-RU" sz="2800" i="1" dirty="0">
              <a:solidFill>
                <a:srgbClr val="000099"/>
              </a:solidFill>
              <a:latin typeface="Arial Black"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5580" y="2684695"/>
            <a:ext cx="3588911" cy="34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79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978" y="0"/>
            <a:ext cx="90820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86979" y="0"/>
            <a:ext cx="2971082" cy="228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66507" y="3992371"/>
            <a:ext cx="3091553" cy="273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76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977" y="201479"/>
            <a:ext cx="11034792" cy="2062103"/>
          </a:xfrm>
          <a:prstGeom prst="rect">
            <a:avLst/>
          </a:prstGeom>
        </p:spPr>
        <p:txBody>
          <a:bodyPr wrap="square">
            <a:spAutoFit/>
          </a:bodyPr>
          <a:lstStyle/>
          <a:p>
            <a:r>
              <a:rPr lang="ru-RU" sz="3200" dirty="0">
                <a:solidFill>
                  <a:srgbClr val="000099"/>
                </a:solidFill>
                <a:latin typeface="Arial Black" pitchFamily="34" charset="0"/>
              </a:rPr>
              <a:t>У </a:t>
            </a:r>
            <a:r>
              <a:rPr lang="ru-RU" sz="3200" dirty="0" err="1">
                <a:solidFill>
                  <a:srgbClr val="000099"/>
                </a:solidFill>
                <a:latin typeface="Arial Black" pitchFamily="34" charset="0"/>
              </a:rPr>
              <a:t>патріотичному</a:t>
            </a:r>
            <a:r>
              <a:rPr lang="ru-RU" sz="3200" dirty="0">
                <a:solidFill>
                  <a:srgbClr val="000099"/>
                </a:solidFill>
                <a:latin typeface="Arial Black" pitchFamily="34" charset="0"/>
              </a:rPr>
              <a:t> </a:t>
            </a:r>
            <a:r>
              <a:rPr lang="ru-RU" sz="3200" dirty="0" err="1">
                <a:solidFill>
                  <a:srgbClr val="000099"/>
                </a:solidFill>
                <a:latin typeface="Arial Black" pitchFamily="34" charset="0"/>
              </a:rPr>
              <a:t>вихованні</a:t>
            </a:r>
            <a:r>
              <a:rPr lang="ru-RU" sz="3200" dirty="0">
                <a:solidFill>
                  <a:srgbClr val="000099"/>
                </a:solidFill>
                <a:latin typeface="Arial Black" pitchFamily="34" charset="0"/>
              </a:rPr>
              <a:t> </a:t>
            </a:r>
            <a:r>
              <a:rPr lang="ru-RU" sz="3200" dirty="0" err="1">
                <a:solidFill>
                  <a:srgbClr val="000099"/>
                </a:solidFill>
                <a:latin typeface="Arial Black" pitchFamily="34" charset="0"/>
              </a:rPr>
              <a:t>дітей</a:t>
            </a:r>
            <a:r>
              <a:rPr lang="ru-RU" sz="3200" dirty="0">
                <a:solidFill>
                  <a:srgbClr val="000099"/>
                </a:solidFill>
                <a:latin typeface="Arial Black" pitchFamily="34" charset="0"/>
              </a:rPr>
              <a:t> </a:t>
            </a:r>
            <a:r>
              <a:rPr lang="ru-RU" sz="3200" dirty="0" err="1">
                <a:solidFill>
                  <a:srgbClr val="000099"/>
                </a:solidFill>
                <a:latin typeface="Arial Black" pitchFamily="34" charset="0"/>
              </a:rPr>
              <a:t>велику</a:t>
            </a:r>
            <a:r>
              <a:rPr lang="ru-RU" sz="3200" dirty="0">
                <a:solidFill>
                  <a:srgbClr val="000099"/>
                </a:solidFill>
                <a:latin typeface="Arial Black" pitchFamily="34" charset="0"/>
              </a:rPr>
              <a:t> роль </a:t>
            </a:r>
            <a:r>
              <a:rPr lang="ru-RU" sz="3200" dirty="0" err="1">
                <a:solidFill>
                  <a:srgbClr val="000099"/>
                </a:solidFill>
                <a:latin typeface="Arial Black" pitchFamily="34" charset="0"/>
              </a:rPr>
              <a:t>відіграє</a:t>
            </a:r>
            <a:r>
              <a:rPr lang="ru-RU" sz="3200" dirty="0">
                <a:solidFill>
                  <a:srgbClr val="000099"/>
                </a:solidFill>
                <a:latin typeface="Arial Black" pitchFamily="34" charset="0"/>
              </a:rPr>
              <a:t> народна </a:t>
            </a:r>
            <a:r>
              <a:rPr lang="ru-RU" sz="3200" dirty="0" err="1">
                <a:solidFill>
                  <a:srgbClr val="000099"/>
                </a:solidFill>
                <a:latin typeface="Arial Black" pitchFamily="34" charset="0"/>
              </a:rPr>
              <a:t>педагогіка</a:t>
            </a:r>
            <a:r>
              <a:rPr lang="ru-RU" sz="3200" dirty="0">
                <a:solidFill>
                  <a:srgbClr val="000099"/>
                </a:solidFill>
                <a:latin typeface="Arial Black" pitchFamily="34" charset="0"/>
              </a:rPr>
              <a:t>, в </a:t>
            </a:r>
            <a:r>
              <a:rPr lang="ru-RU" sz="3200" dirty="0" err="1">
                <a:solidFill>
                  <a:srgbClr val="000099"/>
                </a:solidFill>
                <a:latin typeface="Arial Black" pitchFamily="34" charset="0"/>
              </a:rPr>
              <a:t>якій</a:t>
            </a:r>
            <a:r>
              <a:rPr lang="ru-RU" sz="3200" dirty="0">
                <a:solidFill>
                  <a:srgbClr val="000099"/>
                </a:solidFill>
                <a:latin typeface="Arial Black" pitchFamily="34" charset="0"/>
              </a:rPr>
              <a:t> на одному з перших </a:t>
            </a:r>
            <a:r>
              <a:rPr lang="ru-RU" sz="3200" dirty="0" err="1">
                <a:solidFill>
                  <a:srgbClr val="000099"/>
                </a:solidFill>
                <a:latin typeface="Arial Black" pitchFamily="34" charset="0"/>
              </a:rPr>
              <a:t>місць</a:t>
            </a:r>
            <a:r>
              <a:rPr lang="ru-RU" sz="3200" dirty="0">
                <a:solidFill>
                  <a:srgbClr val="000099"/>
                </a:solidFill>
                <a:latin typeface="Arial Black" pitchFamily="34" charset="0"/>
              </a:rPr>
              <a:t> є - </a:t>
            </a:r>
            <a:r>
              <a:rPr lang="ru-RU" sz="3200" dirty="0" err="1">
                <a:solidFill>
                  <a:srgbClr val="000099"/>
                </a:solidFill>
                <a:latin typeface="Arial Black" pitchFamily="34" charset="0"/>
              </a:rPr>
              <a:t>прищеплення</a:t>
            </a:r>
            <a:r>
              <a:rPr lang="ru-RU" sz="3200" dirty="0">
                <a:solidFill>
                  <a:srgbClr val="000099"/>
                </a:solidFill>
                <a:latin typeface="Arial Black" pitchFamily="34" charset="0"/>
              </a:rPr>
              <a:t> </a:t>
            </a:r>
            <a:r>
              <a:rPr lang="ru-RU" sz="3200" dirty="0" err="1">
                <a:solidFill>
                  <a:srgbClr val="000099"/>
                </a:solidFill>
                <a:latin typeface="Arial Black" pitchFamily="34" charset="0"/>
              </a:rPr>
              <a:t>любові</a:t>
            </a:r>
            <a:r>
              <a:rPr lang="ru-RU" sz="3200" dirty="0">
                <a:solidFill>
                  <a:srgbClr val="000099"/>
                </a:solidFill>
                <a:latin typeface="Arial Black" pitchFamily="34" charset="0"/>
              </a:rPr>
              <a:t> до </a:t>
            </a:r>
            <a:r>
              <a:rPr lang="ru-RU" sz="3200" dirty="0" err="1">
                <a:solidFill>
                  <a:srgbClr val="000099"/>
                </a:solidFill>
                <a:latin typeface="Arial Black" pitchFamily="34" charset="0"/>
              </a:rPr>
              <a:t>всього</a:t>
            </a:r>
            <a:r>
              <a:rPr lang="ru-RU" sz="3200" dirty="0">
                <a:solidFill>
                  <a:srgbClr val="000099"/>
                </a:solidFill>
                <a:latin typeface="Arial Black" pitchFamily="34" charset="0"/>
              </a:rPr>
              <a:t> прекрасного</a:t>
            </a:r>
          </a:p>
        </p:txBody>
      </p:sp>
      <p:sp>
        <p:nvSpPr>
          <p:cNvPr id="3" name="Прямоугольник 2"/>
          <p:cNvSpPr/>
          <p:nvPr/>
        </p:nvSpPr>
        <p:spPr>
          <a:xfrm>
            <a:off x="4943959" y="2263582"/>
            <a:ext cx="7113722" cy="1569660"/>
          </a:xfrm>
          <a:prstGeom prst="rect">
            <a:avLst/>
          </a:prstGeom>
          <a:solidFill>
            <a:schemeClr val="tx2">
              <a:lumMod val="20000"/>
              <a:lumOff val="80000"/>
            </a:schemeClr>
          </a:solidFill>
        </p:spPr>
        <p:txBody>
          <a:bodyPr wrap="square">
            <a:spAutoFit/>
          </a:bodyPr>
          <a:lstStyle/>
          <a:p>
            <a:r>
              <a:rPr lang="ru-RU" sz="3200" dirty="0">
                <a:solidFill>
                  <a:srgbClr val="000099"/>
                </a:solidFill>
                <a:latin typeface="Arial Black" pitchFamily="34" charset="0"/>
              </a:rPr>
              <a:t>З </a:t>
            </a:r>
            <a:r>
              <a:rPr lang="ru-RU" sz="3200" dirty="0" err="1">
                <a:solidFill>
                  <a:srgbClr val="000099"/>
                </a:solidFill>
                <a:latin typeface="Arial Black" pitchFamily="34" charset="0"/>
              </a:rPr>
              <a:t>раннього</a:t>
            </a:r>
            <a:r>
              <a:rPr lang="ru-RU" sz="3200" dirty="0">
                <a:solidFill>
                  <a:srgbClr val="000099"/>
                </a:solidFill>
                <a:latin typeface="Arial Black" pitchFamily="34" charset="0"/>
              </a:rPr>
              <a:t> </a:t>
            </a:r>
            <a:r>
              <a:rPr lang="ru-RU" sz="3200" dirty="0" err="1">
                <a:solidFill>
                  <a:srgbClr val="000099"/>
                </a:solidFill>
                <a:latin typeface="Arial Black" pitchFamily="34" charset="0"/>
              </a:rPr>
              <a:t>віку</a:t>
            </a:r>
            <a:r>
              <a:rPr lang="ru-RU" sz="3200" dirty="0">
                <a:solidFill>
                  <a:srgbClr val="000099"/>
                </a:solidFill>
                <a:latin typeface="Arial Black" pitchFamily="34" charset="0"/>
              </a:rPr>
              <a:t> у </a:t>
            </a:r>
            <a:r>
              <a:rPr lang="ru-RU" sz="3200" dirty="0" err="1">
                <a:solidFill>
                  <a:srgbClr val="000099"/>
                </a:solidFill>
                <a:latin typeface="Arial Black" pitchFamily="34" charset="0"/>
              </a:rPr>
              <a:t>сім’ях</a:t>
            </a:r>
            <a:r>
              <a:rPr lang="ru-RU" sz="3200" dirty="0">
                <a:solidFill>
                  <a:srgbClr val="000099"/>
                </a:solidFill>
                <a:latin typeface="Arial Black" pitchFamily="34" charset="0"/>
              </a:rPr>
              <a:t> </a:t>
            </a:r>
            <a:r>
              <a:rPr lang="ru-RU" sz="3200" dirty="0" err="1">
                <a:solidFill>
                  <a:srgbClr val="000099"/>
                </a:solidFill>
                <a:latin typeface="Arial Black" pitchFamily="34" charset="0"/>
              </a:rPr>
              <a:t>заохочували</a:t>
            </a:r>
            <a:r>
              <a:rPr lang="ru-RU" sz="3200" dirty="0">
                <a:solidFill>
                  <a:srgbClr val="000099"/>
                </a:solidFill>
                <a:latin typeface="Arial Black" pitchFamily="34" charset="0"/>
              </a:rPr>
              <a:t> </a:t>
            </a:r>
            <a:r>
              <a:rPr lang="ru-RU" sz="3200" dirty="0" err="1">
                <a:solidFill>
                  <a:srgbClr val="000099"/>
                </a:solidFill>
                <a:latin typeface="Arial Black" pitchFamily="34" charset="0"/>
              </a:rPr>
              <a:t>дітей</a:t>
            </a:r>
            <a:r>
              <a:rPr lang="ru-RU" sz="3200" dirty="0">
                <a:solidFill>
                  <a:srgbClr val="000099"/>
                </a:solidFill>
                <a:latin typeface="Arial Black" pitchFamily="34" charset="0"/>
              </a:rPr>
              <a:t> до </a:t>
            </a:r>
            <a:r>
              <a:rPr lang="ru-RU" sz="3200" dirty="0" err="1">
                <a:solidFill>
                  <a:srgbClr val="000099"/>
                </a:solidFill>
                <a:latin typeface="Arial Black" pitchFamily="34" charset="0"/>
              </a:rPr>
              <a:t>співу</a:t>
            </a:r>
            <a:r>
              <a:rPr lang="ru-RU" sz="3200" dirty="0">
                <a:solidFill>
                  <a:srgbClr val="000099"/>
                </a:solidFill>
                <a:latin typeface="Arial Black" pitchFamily="34" charset="0"/>
              </a:rPr>
              <a:t>, </a:t>
            </a:r>
            <a:r>
              <a:rPr lang="ru-RU" sz="3200" dirty="0" err="1">
                <a:solidFill>
                  <a:srgbClr val="000099"/>
                </a:solidFill>
                <a:latin typeface="Arial Black" pitchFamily="34" charset="0"/>
              </a:rPr>
              <a:t>музики</a:t>
            </a:r>
            <a:r>
              <a:rPr lang="ru-RU" sz="3200" dirty="0">
                <a:solidFill>
                  <a:srgbClr val="000099"/>
                </a:solidFill>
                <a:latin typeface="Arial Black" pitchFamily="34" charset="0"/>
              </a:rPr>
              <a:t>, </a:t>
            </a:r>
            <a:r>
              <a:rPr lang="ru-RU" sz="3200" dirty="0" err="1">
                <a:solidFill>
                  <a:srgbClr val="000099"/>
                </a:solidFill>
                <a:latin typeface="Arial Black" pitchFamily="34" charset="0"/>
              </a:rPr>
              <a:t>танців</a:t>
            </a:r>
            <a:endParaRPr lang="ru-RU" sz="3200" dirty="0">
              <a:solidFill>
                <a:srgbClr val="000099"/>
              </a:solidFill>
              <a:latin typeface="Arial Black" pitchFamily="34" charset="0"/>
            </a:endParaRP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458" y="1906293"/>
            <a:ext cx="4680489" cy="472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8648" y="3513203"/>
            <a:ext cx="3078738" cy="280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5044" y="4407408"/>
            <a:ext cx="2905776" cy="235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17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1445" y="241021"/>
            <a:ext cx="8741044" cy="6396366"/>
          </a:xfrm>
          <a:prstGeom prst="rect">
            <a:avLst/>
          </a:prstGeom>
        </p:spPr>
        <p:txBody>
          <a:bodyPr wrap="square">
            <a:spAutoFit/>
          </a:bodyPr>
          <a:lstStyle/>
          <a:p>
            <a:pPr>
              <a:lnSpc>
                <a:spcPct val="150000"/>
              </a:lnSpc>
            </a:pPr>
            <a:r>
              <a:rPr lang="ru-RU" sz="3200" dirty="0" err="1">
                <a:solidFill>
                  <a:srgbClr val="000099"/>
                </a:solidFill>
                <a:latin typeface="Arial Black" pitchFamily="34" charset="0"/>
              </a:rPr>
              <a:t>Виховання</a:t>
            </a:r>
            <a:r>
              <a:rPr lang="ru-RU" sz="3200" dirty="0">
                <a:solidFill>
                  <a:srgbClr val="000099"/>
                </a:solidFill>
                <a:latin typeface="Arial Black" pitchFamily="34" charset="0"/>
              </a:rPr>
              <a:t> і </a:t>
            </a:r>
            <a:r>
              <a:rPr lang="ru-RU" sz="3200" dirty="0" err="1">
                <a:solidFill>
                  <a:srgbClr val="000099"/>
                </a:solidFill>
                <a:latin typeface="Arial Black" pitchFamily="34" charset="0"/>
              </a:rPr>
              <a:t>навчання</a:t>
            </a:r>
            <a:r>
              <a:rPr lang="ru-RU" sz="3200" dirty="0">
                <a:solidFill>
                  <a:srgbClr val="000099"/>
                </a:solidFill>
                <a:latin typeface="Arial Black" pitchFamily="34" charset="0"/>
              </a:rPr>
              <a:t> </a:t>
            </a:r>
            <a:r>
              <a:rPr lang="ru-RU" sz="3200" dirty="0" err="1">
                <a:solidFill>
                  <a:srgbClr val="000099"/>
                </a:solidFill>
                <a:latin typeface="Arial Black" pitchFamily="34" charset="0"/>
              </a:rPr>
              <a:t>базувалось</a:t>
            </a:r>
            <a:r>
              <a:rPr lang="ru-RU" sz="3200" dirty="0">
                <a:solidFill>
                  <a:srgbClr val="000099"/>
                </a:solidFill>
                <a:latin typeface="Arial Black" pitchFamily="34" charset="0"/>
              </a:rPr>
              <a:t> на </a:t>
            </a:r>
            <a:r>
              <a:rPr lang="ru-RU" sz="3200" dirty="0" err="1">
                <a:solidFill>
                  <a:srgbClr val="000099"/>
                </a:solidFill>
                <a:latin typeface="Arial Black" pitchFamily="34" charset="0"/>
              </a:rPr>
              <a:t>пісенному</a:t>
            </a:r>
            <a:r>
              <a:rPr lang="ru-RU" sz="3200" dirty="0">
                <a:solidFill>
                  <a:srgbClr val="000099"/>
                </a:solidFill>
                <a:latin typeface="Arial Black" pitchFamily="34" charset="0"/>
              </a:rPr>
              <a:t> </a:t>
            </a:r>
            <a:r>
              <a:rPr lang="ru-RU" sz="3200" dirty="0" err="1">
                <a:solidFill>
                  <a:srgbClr val="000099"/>
                </a:solidFill>
                <a:latin typeface="Arial Black" pitchFamily="34" charset="0"/>
              </a:rPr>
              <a:t>жанрі</a:t>
            </a:r>
            <a:r>
              <a:rPr lang="ru-RU" sz="3200" dirty="0">
                <a:solidFill>
                  <a:srgbClr val="000099"/>
                </a:solidFill>
                <a:latin typeface="Arial Black" pitchFamily="34" charset="0"/>
              </a:rPr>
              <a:t> </a:t>
            </a:r>
            <a:r>
              <a:rPr lang="ru-RU" sz="3200" dirty="0" err="1">
                <a:solidFill>
                  <a:srgbClr val="000099"/>
                </a:solidFill>
                <a:latin typeface="Arial Black" pitchFamily="34" charset="0"/>
              </a:rPr>
              <a:t>дитячого</a:t>
            </a:r>
            <a:r>
              <a:rPr lang="ru-RU" sz="3200" dirty="0">
                <a:solidFill>
                  <a:srgbClr val="000099"/>
                </a:solidFill>
                <a:latin typeface="Arial Black" pitchFamily="34" charset="0"/>
              </a:rPr>
              <a:t> фольклору – </a:t>
            </a:r>
            <a:r>
              <a:rPr lang="ru-RU" sz="3200" dirty="0" err="1">
                <a:solidFill>
                  <a:srgbClr val="000099"/>
                </a:solidFill>
                <a:latin typeface="Arial Black" pitchFamily="34" charset="0"/>
              </a:rPr>
              <a:t>утішках</a:t>
            </a:r>
            <a:r>
              <a:rPr lang="ru-RU" sz="3200" dirty="0">
                <a:solidFill>
                  <a:srgbClr val="000099"/>
                </a:solidFill>
                <a:latin typeface="Arial Black" pitchFamily="34" charset="0"/>
              </a:rPr>
              <a:t>, </a:t>
            </a:r>
            <a:r>
              <a:rPr lang="ru-RU" sz="3200" dirty="0" err="1">
                <a:solidFill>
                  <a:srgbClr val="000099"/>
                </a:solidFill>
                <a:latin typeface="Arial Black" pitchFamily="34" charset="0"/>
              </a:rPr>
              <a:t>пестушках</a:t>
            </a:r>
            <a:r>
              <a:rPr lang="ru-RU" sz="3200" dirty="0">
                <a:solidFill>
                  <a:srgbClr val="000099"/>
                </a:solidFill>
                <a:latin typeface="Arial Black" pitchFamily="34" charset="0"/>
              </a:rPr>
              <a:t>, </a:t>
            </a:r>
            <a:r>
              <a:rPr lang="ru-RU" sz="3200" dirty="0" err="1">
                <a:solidFill>
                  <a:srgbClr val="000099"/>
                </a:solidFill>
                <a:latin typeface="Arial Black" pitchFamily="34" charset="0"/>
              </a:rPr>
              <a:t>забавляннях</a:t>
            </a:r>
            <a:r>
              <a:rPr lang="ru-RU" sz="3200" dirty="0">
                <a:solidFill>
                  <a:srgbClr val="000099"/>
                </a:solidFill>
                <a:latin typeface="Arial Black" pitchFamily="34" charset="0"/>
              </a:rPr>
              <a:t>, </a:t>
            </a:r>
            <a:r>
              <a:rPr lang="ru-RU" sz="3200" dirty="0" err="1">
                <a:solidFill>
                  <a:srgbClr val="000099"/>
                </a:solidFill>
                <a:latin typeface="Arial Black" pitchFamily="34" charset="0"/>
              </a:rPr>
              <a:t>колискових</a:t>
            </a:r>
            <a:r>
              <a:rPr lang="ru-RU" sz="3200" dirty="0">
                <a:solidFill>
                  <a:srgbClr val="000099"/>
                </a:solidFill>
                <a:latin typeface="Arial Black" pitchFamily="34" charset="0"/>
              </a:rPr>
              <a:t>, </a:t>
            </a:r>
            <a:r>
              <a:rPr lang="ru-RU" sz="3200" dirty="0" err="1">
                <a:solidFill>
                  <a:srgbClr val="000099"/>
                </a:solidFill>
                <a:latin typeface="Arial Black" pitchFamily="34" charset="0"/>
              </a:rPr>
              <a:t>жартівливих</a:t>
            </a:r>
            <a:r>
              <a:rPr lang="ru-RU" sz="3200" dirty="0">
                <a:solidFill>
                  <a:srgbClr val="000099"/>
                </a:solidFill>
                <a:latin typeface="Arial Black" pitchFamily="34" charset="0"/>
              </a:rPr>
              <a:t> </a:t>
            </a:r>
            <a:r>
              <a:rPr lang="ru-RU" sz="3200" dirty="0" err="1">
                <a:solidFill>
                  <a:srgbClr val="000099"/>
                </a:solidFill>
                <a:latin typeface="Arial Black" pitchFamily="34" charset="0"/>
              </a:rPr>
              <a:t>піснях</a:t>
            </a:r>
            <a:r>
              <a:rPr lang="ru-RU" sz="3200" dirty="0">
                <a:solidFill>
                  <a:srgbClr val="000099"/>
                </a:solidFill>
                <a:latin typeface="Arial Black" pitchFamily="34" charset="0"/>
              </a:rPr>
              <a:t>, колядках, </a:t>
            </a:r>
            <a:r>
              <a:rPr lang="ru-RU" sz="3200" dirty="0" err="1">
                <a:solidFill>
                  <a:srgbClr val="000099"/>
                </a:solidFill>
                <a:latin typeface="Arial Black" pitchFamily="34" charset="0"/>
              </a:rPr>
              <a:t>щедрівках</a:t>
            </a:r>
            <a:r>
              <a:rPr lang="ru-RU" sz="3200" dirty="0">
                <a:solidFill>
                  <a:srgbClr val="000099"/>
                </a:solidFill>
                <a:latin typeface="Arial Black" pitchFamily="34" charset="0"/>
              </a:rPr>
              <a:t>, веснянках, – </a:t>
            </a:r>
            <a:r>
              <a:rPr lang="ru-RU" sz="2800" dirty="0">
                <a:solidFill>
                  <a:srgbClr val="000099"/>
                </a:solidFill>
                <a:latin typeface="Arial Black" pitchFamily="34" charset="0"/>
              </a:rPr>
              <a:t>на </a:t>
            </a:r>
            <a:r>
              <a:rPr lang="ru-RU" sz="2800" dirty="0" err="1">
                <a:solidFill>
                  <a:srgbClr val="000099"/>
                </a:solidFill>
                <a:latin typeface="Arial Black" pitchFamily="34" charset="0"/>
              </a:rPr>
              <a:t>якому</a:t>
            </a:r>
            <a:r>
              <a:rPr lang="ru-RU" sz="2800" dirty="0">
                <a:solidFill>
                  <a:srgbClr val="000099"/>
                </a:solidFill>
                <a:latin typeface="Arial Black" pitchFamily="34" charset="0"/>
              </a:rPr>
              <a:t> </a:t>
            </a:r>
            <a:r>
              <a:rPr lang="ru-RU" sz="2800" dirty="0" err="1">
                <a:solidFill>
                  <a:srgbClr val="000099"/>
                </a:solidFill>
                <a:latin typeface="Arial Black" pitchFamily="34" charset="0"/>
              </a:rPr>
              <a:t>формувалися</a:t>
            </a:r>
            <a:r>
              <a:rPr lang="ru-RU" sz="2800" dirty="0">
                <a:solidFill>
                  <a:srgbClr val="000099"/>
                </a:solidFill>
                <a:latin typeface="Arial Black" pitchFamily="34" charset="0"/>
              </a:rPr>
              <a:t> </a:t>
            </a:r>
            <a:r>
              <a:rPr lang="ru-RU" sz="2800" dirty="0" err="1">
                <a:solidFill>
                  <a:srgbClr val="000099"/>
                </a:solidFill>
                <a:latin typeface="Arial Black" pitchFamily="34" charset="0"/>
              </a:rPr>
              <a:t>естетичні</a:t>
            </a:r>
            <a:r>
              <a:rPr lang="ru-RU" sz="2800" dirty="0">
                <a:solidFill>
                  <a:srgbClr val="000099"/>
                </a:solidFill>
                <a:latin typeface="Arial Black" pitchFamily="34" charset="0"/>
              </a:rPr>
              <a:t> </a:t>
            </a:r>
            <a:r>
              <a:rPr lang="ru-RU" sz="2800" dirty="0" err="1">
                <a:solidFill>
                  <a:srgbClr val="000099"/>
                </a:solidFill>
                <a:latin typeface="Arial Black" pitchFamily="34" charset="0"/>
              </a:rPr>
              <a:t>смаки</a:t>
            </a:r>
            <a:r>
              <a:rPr lang="ru-RU" sz="2800" dirty="0">
                <a:solidFill>
                  <a:srgbClr val="000099"/>
                </a:solidFill>
                <a:latin typeface="Arial Black" pitchFamily="34" charset="0"/>
              </a:rPr>
              <a:t> </a:t>
            </a:r>
            <a:r>
              <a:rPr lang="ru-RU" sz="2800" dirty="0" err="1">
                <a:solidFill>
                  <a:srgbClr val="000099"/>
                </a:solidFill>
                <a:latin typeface="Arial Black" pitchFamily="34" charset="0"/>
              </a:rPr>
              <a:t>дитини</a:t>
            </a:r>
            <a:r>
              <a:rPr lang="ru-RU" sz="2800" dirty="0">
                <a:solidFill>
                  <a:srgbClr val="000099"/>
                </a:solidFill>
                <a:latin typeface="Arial Black" pitchFamily="34" charset="0"/>
              </a:rPr>
              <a:t>, проходило морально-</a:t>
            </a:r>
            <a:r>
              <a:rPr lang="ru-RU" sz="2800" dirty="0" err="1">
                <a:solidFill>
                  <a:srgbClr val="000099"/>
                </a:solidFill>
                <a:latin typeface="Arial Black" pitchFamily="34" charset="0"/>
              </a:rPr>
              <a:t>етичне</a:t>
            </a:r>
            <a:r>
              <a:rPr lang="ru-RU" sz="2800" dirty="0">
                <a:solidFill>
                  <a:srgbClr val="000099"/>
                </a:solidFill>
                <a:latin typeface="Arial Black" pitchFamily="34" charset="0"/>
              </a:rPr>
              <a:t> </a:t>
            </a:r>
            <a:r>
              <a:rPr lang="ru-RU" sz="2800" dirty="0" err="1">
                <a:solidFill>
                  <a:srgbClr val="000099"/>
                </a:solidFill>
                <a:latin typeface="Arial Black" pitchFamily="34" charset="0"/>
              </a:rPr>
              <a:t>становлення</a:t>
            </a:r>
            <a:r>
              <a:rPr lang="ru-RU" sz="2800" dirty="0">
                <a:solidFill>
                  <a:srgbClr val="000099"/>
                </a:solidFill>
                <a:latin typeface="Arial Black" pitchFamily="34" charset="0"/>
              </a:rPr>
              <a:t> та </a:t>
            </a:r>
            <a:r>
              <a:rPr lang="ru-RU" sz="2800" dirty="0" err="1">
                <a:solidFill>
                  <a:srgbClr val="000099"/>
                </a:solidFill>
                <a:latin typeface="Arial Black" pitchFamily="34" charset="0"/>
              </a:rPr>
              <a:t>розвиток</a:t>
            </a:r>
            <a:r>
              <a:rPr lang="ru-RU" sz="2800" dirty="0">
                <a:solidFill>
                  <a:srgbClr val="000099"/>
                </a:solidFill>
                <a:latin typeface="Arial Black" pitchFamily="34" charset="0"/>
              </a:rPr>
              <a:t> </a:t>
            </a:r>
            <a:r>
              <a:rPr lang="ru-RU" sz="2800" dirty="0" err="1">
                <a:solidFill>
                  <a:srgbClr val="000099"/>
                </a:solidFill>
                <a:latin typeface="Arial Black" pitchFamily="34" charset="0"/>
              </a:rPr>
              <a:t>особистості</a:t>
            </a:r>
            <a:r>
              <a:rPr lang="ru-RU" sz="2800" dirty="0">
                <a:solidFill>
                  <a:srgbClr val="000099"/>
                </a:solidFill>
                <a:latin typeface="Arial Black" pitchFamily="34" charset="0"/>
              </a:rPr>
              <a:t>.</a:t>
            </a:r>
          </a:p>
        </p:txBody>
      </p:sp>
      <p:pic>
        <p:nvPicPr>
          <p:cNvPr id="819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08569" y="366476"/>
            <a:ext cx="2820692" cy="267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2007" y="1270861"/>
            <a:ext cx="3109993" cy="255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52489" y="2664310"/>
            <a:ext cx="3295973" cy="165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43676" y="4047342"/>
            <a:ext cx="2586654" cy="234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777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41763" y="2814995"/>
            <a:ext cx="5450237" cy="404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2475" y="216976"/>
            <a:ext cx="11468745" cy="5196038"/>
          </a:xfrm>
          <a:prstGeom prst="rect">
            <a:avLst/>
          </a:prstGeom>
        </p:spPr>
        <p:txBody>
          <a:bodyPr wrap="square">
            <a:spAutoFit/>
          </a:bodyPr>
          <a:lstStyle/>
          <a:p>
            <a:pPr>
              <a:lnSpc>
                <a:spcPct val="150000"/>
              </a:lnSpc>
            </a:pPr>
            <a:r>
              <a:rPr lang="ru-RU" sz="2800" dirty="0" err="1">
                <a:solidFill>
                  <a:srgbClr val="C00000"/>
                </a:solidFill>
                <a:latin typeface="Arial Black" pitchFamily="34" charset="0"/>
              </a:rPr>
              <a:t>Приносячи</a:t>
            </a:r>
            <a:r>
              <a:rPr lang="ru-RU" sz="2800" dirty="0">
                <a:solidFill>
                  <a:srgbClr val="C00000"/>
                </a:solidFill>
                <a:latin typeface="Arial Black" pitchFamily="34" charset="0"/>
              </a:rPr>
              <a:t> </a:t>
            </a:r>
            <a:r>
              <a:rPr lang="ru-RU" sz="2800" dirty="0" err="1">
                <a:solidFill>
                  <a:srgbClr val="C00000"/>
                </a:solidFill>
                <a:latin typeface="Arial Black" pitchFamily="34" charset="0"/>
              </a:rPr>
              <a:t>задоволення</a:t>
            </a:r>
            <a:r>
              <a:rPr lang="ru-RU" sz="2800" dirty="0">
                <a:solidFill>
                  <a:srgbClr val="C00000"/>
                </a:solidFill>
                <a:latin typeface="Arial Black" pitchFamily="34" charset="0"/>
              </a:rPr>
              <a:t> і </a:t>
            </a:r>
            <a:r>
              <a:rPr lang="ru-RU" sz="2800" dirty="0" err="1">
                <a:solidFill>
                  <a:srgbClr val="C00000"/>
                </a:solidFill>
                <a:latin typeface="Arial Black" pitchFamily="34" charset="0"/>
              </a:rPr>
              <a:t>радість</a:t>
            </a:r>
            <a:r>
              <a:rPr lang="ru-RU" sz="2800" dirty="0">
                <a:solidFill>
                  <a:srgbClr val="C00000"/>
                </a:solidFill>
                <a:latin typeface="Arial Black" pitchFamily="34" charset="0"/>
              </a:rPr>
              <a:t>, </a:t>
            </a:r>
            <a:r>
              <a:rPr lang="ru-RU" sz="2800" dirty="0" err="1">
                <a:solidFill>
                  <a:srgbClr val="C00000"/>
                </a:solidFill>
                <a:latin typeface="Arial Black" pitchFamily="34" charset="0"/>
              </a:rPr>
              <a:t>спираючись</a:t>
            </a:r>
            <a:r>
              <a:rPr lang="ru-RU" sz="2800" dirty="0">
                <a:solidFill>
                  <a:srgbClr val="C00000"/>
                </a:solidFill>
                <a:latin typeface="Arial Black" pitchFamily="34" charset="0"/>
              </a:rPr>
              <a:t> на </a:t>
            </a:r>
            <a:r>
              <a:rPr lang="ru-RU" sz="2800" dirty="0" err="1">
                <a:solidFill>
                  <a:srgbClr val="C00000"/>
                </a:solidFill>
                <a:latin typeface="Arial Black" pitchFamily="34" charset="0"/>
              </a:rPr>
              <a:t>емоційність</a:t>
            </a:r>
            <a:r>
              <a:rPr lang="ru-RU" sz="2800" dirty="0">
                <a:solidFill>
                  <a:srgbClr val="C00000"/>
                </a:solidFill>
                <a:latin typeface="Arial Black" pitchFamily="34" charset="0"/>
              </a:rPr>
              <a:t>, </a:t>
            </a:r>
            <a:r>
              <a:rPr lang="ru-RU" sz="2800" dirty="0" err="1">
                <a:solidFill>
                  <a:srgbClr val="C00000"/>
                </a:solidFill>
                <a:latin typeface="Arial Black" pitchFamily="34" charset="0"/>
              </a:rPr>
              <a:t>образність</a:t>
            </a:r>
            <a:r>
              <a:rPr lang="ru-RU" sz="2800" dirty="0">
                <a:solidFill>
                  <a:srgbClr val="C00000"/>
                </a:solidFill>
                <a:latin typeface="Arial Black" pitchFamily="34" charset="0"/>
              </a:rPr>
              <a:t>, </a:t>
            </a:r>
            <a:r>
              <a:rPr lang="ru-RU" sz="2800" dirty="0" err="1">
                <a:solidFill>
                  <a:srgbClr val="C00000"/>
                </a:solidFill>
                <a:latin typeface="Arial Black" pitchFamily="34" charset="0"/>
              </a:rPr>
              <a:t>музичність</a:t>
            </a:r>
            <a:r>
              <a:rPr lang="ru-RU" sz="2800" dirty="0">
                <a:solidFill>
                  <a:srgbClr val="C00000"/>
                </a:solidFill>
                <a:latin typeface="Arial Black" pitchFamily="34" charset="0"/>
              </a:rPr>
              <a:t>, дитячий </a:t>
            </a:r>
            <a:r>
              <a:rPr lang="ru-RU" sz="2800" dirty="0" err="1">
                <a:solidFill>
                  <a:srgbClr val="C00000"/>
                </a:solidFill>
                <a:latin typeface="Arial Black" pitchFamily="34" charset="0"/>
              </a:rPr>
              <a:t>музичний</a:t>
            </a:r>
            <a:r>
              <a:rPr lang="ru-RU" sz="2800" dirty="0">
                <a:solidFill>
                  <a:srgbClr val="C00000"/>
                </a:solidFill>
                <a:latin typeface="Arial Black" pitchFamily="34" charset="0"/>
              </a:rPr>
              <a:t> фольклор, як </a:t>
            </a:r>
            <a:r>
              <a:rPr lang="ru-RU" sz="2800" dirty="0" err="1">
                <a:solidFill>
                  <a:srgbClr val="C00000"/>
                </a:solidFill>
                <a:latin typeface="Arial Black" pitchFamily="34" charset="0"/>
              </a:rPr>
              <a:t>самобутнє</a:t>
            </a:r>
            <a:r>
              <a:rPr lang="ru-RU" sz="2800" dirty="0">
                <a:solidFill>
                  <a:srgbClr val="C00000"/>
                </a:solidFill>
                <a:latin typeface="Arial Black" pitchFamily="34" charset="0"/>
              </a:rPr>
              <a:t> </a:t>
            </a:r>
            <a:r>
              <a:rPr lang="ru-RU" sz="2800" dirty="0" err="1">
                <a:solidFill>
                  <a:srgbClr val="C00000"/>
                </a:solidFill>
                <a:latin typeface="Arial Black" pitchFamily="34" charset="0"/>
              </a:rPr>
              <a:t>культурне</a:t>
            </a:r>
            <a:r>
              <a:rPr lang="ru-RU" sz="2800" dirty="0">
                <a:solidFill>
                  <a:srgbClr val="C00000"/>
                </a:solidFill>
                <a:latin typeface="Arial Black" pitchFamily="34" charset="0"/>
              </a:rPr>
              <a:t> </a:t>
            </a:r>
            <a:r>
              <a:rPr lang="ru-RU" sz="2800" dirty="0" err="1">
                <a:solidFill>
                  <a:srgbClr val="C00000"/>
                </a:solidFill>
                <a:latin typeface="Arial Black" pitchFamily="34" charset="0"/>
              </a:rPr>
              <a:t>явище</a:t>
            </a:r>
            <a:r>
              <a:rPr lang="ru-RU" sz="2800" dirty="0">
                <a:solidFill>
                  <a:srgbClr val="C00000"/>
                </a:solidFill>
                <a:latin typeface="Arial Black" pitchFamily="34" charset="0"/>
              </a:rPr>
              <a:t>, і в </a:t>
            </a:r>
            <a:r>
              <a:rPr lang="ru-RU" sz="2800" dirty="0" err="1">
                <a:solidFill>
                  <a:srgbClr val="C00000"/>
                </a:solidFill>
                <a:latin typeface="Arial Black" pitchFamily="34" charset="0"/>
              </a:rPr>
              <a:t>сьогоденні</a:t>
            </a:r>
            <a:r>
              <a:rPr lang="ru-RU" sz="2800" dirty="0">
                <a:solidFill>
                  <a:srgbClr val="C00000"/>
                </a:solidFill>
                <a:latin typeface="Arial Black" pitchFamily="34" charset="0"/>
              </a:rPr>
              <a:t> </a:t>
            </a:r>
            <a:r>
              <a:rPr lang="ru-RU" sz="2800" dirty="0" err="1">
                <a:solidFill>
                  <a:srgbClr val="C00000"/>
                </a:solidFill>
                <a:latin typeface="Arial Black" pitchFamily="34" charset="0"/>
              </a:rPr>
              <a:t>дає</a:t>
            </a:r>
            <a:r>
              <a:rPr lang="ru-RU" sz="2800" dirty="0">
                <a:solidFill>
                  <a:srgbClr val="C00000"/>
                </a:solidFill>
                <a:latin typeface="Arial Black" pitchFamily="34" charset="0"/>
              </a:rPr>
              <a:t> </a:t>
            </a:r>
            <a:r>
              <a:rPr lang="ru-RU" sz="2800" dirty="0" err="1">
                <a:solidFill>
                  <a:srgbClr val="C00000"/>
                </a:solidFill>
                <a:latin typeface="Arial Black" pitchFamily="34" charset="0"/>
              </a:rPr>
              <a:t>малюкам</a:t>
            </a:r>
            <a:r>
              <a:rPr lang="ru-RU" sz="2800" dirty="0">
                <a:solidFill>
                  <a:srgbClr val="C00000"/>
                </a:solidFill>
                <a:latin typeface="Arial Black" pitchFamily="34" charset="0"/>
              </a:rPr>
              <a:t> </a:t>
            </a:r>
            <a:r>
              <a:rPr lang="ru-RU" sz="2800" dirty="0" err="1">
                <a:solidFill>
                  <a:srgbClr val="C00000"/>
                </a:solidFill>
                <a:latin typeface="Arial Black" pitchFamily="34" charset="0"/>
              </a:rPr>
              <a:t>змогу</a:t>
            </a:r>
            <a:r>
              <a:rPr lang="ru-RU" sz="2800" dirty="0">
                <a:solidFill>
                  <a:srgbClr val="C00000"/>
                </a:solidFill>
                <a:latin typeface="Arial Black" pitchFamily="34" charset="0"/>
              </a:rPr>
              <a:t> </a:t>
            </a:r>
            <a:r>
              <a:rPr lang="ru-RU" sz="2800" dirty="0" err="1">
                <a:solidFill>
                  <a:srgbClr val="C00000"/>
                </a:solidFill>
                <a:latin typeface="Arial Black" pitchFamily="34" charset="0"/>
              </a:rPr>
              <a:t>розвивати</a:t>
            </a:r>
            <a:r>
              <a:rPr lang="ru-RU" sz="2800" dirty="0">
                <a:solidFill>
                  <a:srgbClr val="C00000"/>
                </a:solidFill>
                <a:latin typeface="Arial Black" pitchFamily="34" charset="0"/>
              </a:rPr>
              <a:t> “</a:t>
            </a:r>
            <a:r>
              <a:rPr lang="ru-RU" sz="2800" dirty="0" err="1">
                <a:solidFill>
                  <a:srgbClr val="C00000"/>
                </a:solidFill>
                <a:latin typeface="Arial Black" pitchFamily="34" charset="0"/>
              </a:rPr>
              <a:t>закладені</a:t>
            </a:r>
            <a:r>
              <a:rPr lang="ru-RU" sz="2800" dirty="0">
                <a:solidFill>
                  <a:srgbClr val="C00000"/>
                </a:solidFill>
                <a:latin typeface="Arial Black" pitchFamily="34" charset="0"/>
              </a:rPr>
              <a:t> самою природою” </a:t>
            </a:r>
            <a:r>
              <a:rPr lang="ru-RU" sz="2800" dirty="0" err="1">
                <a:solidFill>
                  <a:srgbClr val="C00000"/>
                </a:solidFill>
                <a:latin typeface="Arial Black" pitchFamily="34" charset="0"/>
              </a:rPr>
              <a:t>музичні</a:t>
            </a:r>
            <a:r>
              <a:rPr lang="ru-RU" sz="2800" dirty="0">
                <a:solidFill>
                  <a:srgbClr val="C00000"/>
                </a:solidFill>
                <a:latin typeface="Arial Black" pitchFamily="34" charset="0"/>
              </a:rPr>
              <a:t> задатки, </a:t>
            </a:r>
          </a:p>
          <a:p>
            <a:pPr>
              <a:lnSpc>
                <a:spcPct val="150000"/>
              </a:lnSpc>
            </a:pPr>
            <a:r>
              <a:rPr lang="ru-RU" sz="2800" dirty="0" err="1">
                <a:solidFill>
                  <a:srgbClr val="006600"/>
                </a:solidFill>
                <a:latin typeface="Arial Black" pitchFamily="34" charset="0"/>
              </a:rPr>
              <a:t>розкривати</a:t>
            </a:r>
            <a:r>
              <a:rPr lang="ru-RU" sz="2800" dirty="0">
                <a:solidFill>
                  <a:srgbClr val="006600"/>
                </a:solidFill>
                <a:latin typeface="Arial Black" pitchFamily="34" charset="0"/>
              </a:rPr>
              <a:t> </a:t>
            </a:r>
            <a:r>
              <a:rPr lang="ru-RU" sz="2800" dirty="0" err="1">
                <a:solidFill>
                  <a:srgbClr val="006600"/>
                </a:solidFill>
                <a:latin typeface="Arial Black" pitchFamily="34" charset="0"/>
              </a:rPr>
              <a:t>творчий</a:t>
            </a:r>
            <a:r>
              <a:rPr lang="ru-RU" sz="2800" dirty="0">
                <a:solidFill>
                  <a:srgbClr val="006600"/>
                </a:solidFill>
                <a:latin typeface="Arial Black" pitchFamily="34" charset="0"/>
              </a:rPr>
              <a:t> </a:t>
            </a:r>
            <a:r>
              <a:rPr lang="ru-RU" sz="2800" dirty="0" err="1">
                <a:solidFill>
                  <a:srgbClr val="006600"/>
                </a:solidFill>
                <a:latin typeface="Arial Black" pitchFamily="34" charset="0"/>
              </a:rPr>
              <a:t>потенціал</a:t>
            </a:r>
            <a:r>
              <a:rPr lang="ru-RU" sz="2800" dirty="0">
                <a:solidFill>
                  <a:srgbClr val="006600"/>
                </a:solidFill>
                <a:latin typeface="Arial Black" pitchFamily="34" charset="0"/>
              </a:rPr>
              <a:t>, </a:t>
            </a:r>
            <a:r>
              <a:rPr lang="ru-RU" sz="2800" dirty="0" err="1">
                <a:solidFill>
                  <a:srgbClr val="FFC000"/>
                </a:solidFill>
                <a:latin typeface="Arial Black" pitchFamily="34" charset="0"/>
              </a:rPr>
              <a:t>проявляти</a:t>
            </a:r>
            <a:r>
              <a:rPr lang="ru-RU" sz="2800" dirty="0">
                <a:solidFill>
                  <a:srgbClr val="006600"/>
                </a:solidFill>
                <a:latin typeface="Arial Black" pitchFamily="34" charset="0"/>
              </a:rPr>
              <a:t> </a:t>
            </a:r>
            <a:r>
              <a:rPr lang="ru-RU" sz="2800" dirty="0" err="1">
                <a:solidFill>
                  <a:srgbClr val="FFC000"/>
                </a:solidFill>
                <a:latin typeface="Arial Black" pitchFamily="34" charset="0"/>
              </a:rPr>
              <a:t>відчуття</a:t>
            </a:r>
            <a:r>
              <a:rPr lang="ru-RU" sz="2800" dirty="0">
                <a:solidFill>
                  <a:srgbClr val="FFC000"/>
                </a:solidFill>
                <a:latin typeface="Arial Black" pitchFamily="34" charset="0"/>
              </a:rPr>
              <a:t> </a:t>
            </a:r>
            <a:r>
              <a:rPr lang="ru-RU" sz="2800" dirty="0" err="1">
                <a:solidFill>
                  <a:srgbClr val="006600"/>
                </a:solidFill>
                <a:latin typeface="Arial Black" pitchFamily="34" charset="0"/>
              </a:rPr>
              <a:t>відповідальності</a:t>
            </a:r>
            <a:r>
              <a:rPr lang="ru-RU" sz="2800" dirty="0">
                <a:solidFill>
                  <a:srgbClr val="006600"/>
                </a:solidFill>
                <a:latin typeface="Arial Black" pitchFamily="34" charset="0"/>
              </a:rPr>
              <a:t> за </a:t>
            </a:r>
            <a:r>
              <a:rPr lang="ru-RU" sz="2800" dirty="0" err="1">
                <a:solidFill>
                  <a:srgbClr val="006600"/>
                </a:solidFill>
                <a:latin typeface="Arial Black" pitchFamily="34" charset="0"/>
              </a:rPr>
              <a:t>збереження</a:t>
            </a:r>
            <a:r>
              <a:rPr lang="ru-RU" sz="2800" dirty="0">
                <a:solidFill>
                  <a:srgbClr val="006600"/>
                </a:solidFill>
                <a:latin typeface="Arial Black" pitchFamily="34" charset="0"/>
              </a:rPr>
              <a:t> </a:t>
            </a:r>
            <a:r>
              <a:rPr lang="ru-RU" sz="2800" dirty="0" err="1">
                <a:solidFill>
                  <a:srgbClr val="FFC000"/>
                </a:solidFill>
                <a:latin typeface="Arial Black" pitchFamily="34" charset="0"/>
              </a:rPr>
              <a:t>культурної</a:t>
            </a:r>
            <a:r>
              <a:rPr lang="ru-RU" sz="2800" dirty="0">
                <a:solidFill>
                  <a:srgbClr val="FFC000"/>
                </a:solidFill>
                <a:latin typeface="Arial Black" pitchFamily="34" charset="0"/>
              </a:rPr>
              <a:t> </a:t>
            </a:r>
            <a:r>
              <a:rPr lang="ru-RU" sz="2800" dirty="0" err="1">
                <a:solidFill>
                  <a:srgbClr val="FFC000"/>
                </a:solidFill>
                <a:latin typeface="Arial Black" pitchFamily="34" charset="0"/>
              </a:rPr>
              <a:t>спадщини</a:t>
            </a:r>
            <a:r>
              <a:rPr lang="ru-RU" sz="2800" dirty="0">
                <a:solidFill>
                  <a:srgbClr val="FFC000"/>
                </a:solidFill>
                <a:latin typeface="Arial Black" pitchFamily="34" charset="0"/>
              </a:rPr>
              <a:t> </a:t>
            </a:r>
            <a:r>
              <a:rPr lang="ru-RU" sz="2800" dirty="0" err="1">
                <a:solidFill>
                  <a:srgbClr val="006600"/>
                </a:solidFill>
                <a:latin typeface="Arial Black" pitchFamily="34" charset="0"/>
              </a:rPr>
              <a:t>свого</a:t>
            </a:r>
            <a:r>
              <a:rPr lang="ru-RU" sz="2800" dirty="0">
                <a:solidFill>
                  <a:srgbClr val="006600"/>
                </a:solidFill>
                <a:latin typeface="Arial Black" pitchFamily="34" charset="0"/>
              </a:rPr>
              <a:t> народу. </a:t>
            </a:r>
          </a:p>
        </p:txBody>
      </p:sp>
    </p:spTree>
    <p:extLst>
      <p:ext uri="{BB962C8B-B14F-4D97-AF65-F5344CB8AC3E}">
        <p14:creationId xmlns:p14="http://schemas.microsoft.com/office/powerpoint/2010/main" val="353820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7702" y="278970"/>
            <a:ext cx="9345477" cy="5909310"/>
          </a:xfrm>
          <a:prstGeom prst="rect">
            <a:avLst/>
          </a:prstGeom>
          <a:solidFill>
            <a:schemeClr val="bg2">
              <a:lumMod val="50000"/>
            </a:schemeClr>
          </a:solidFill>
        </p:spPr>
        <p:txBody>
          <a:bodyPr wrap="square">
            <a:spAutoFit/>
          </a:bodyPr>
          <a:lstStyle/>
          <a:p>
            <a:pPr>
              <a:lnSpc>
                <a:spcPct val="150000"/>
              </a:lnSpc>
            </a:pPr>
            <a:r>
              <a:rPr lang="ru-RU" sz="2800" dirty="0" err="1">
                <a:solidFill>
                  <a:srgbClr val="FFC000"/>
                </a:solidFill>
                <a:latin typeface="Arial Black" pitchFamily="34" charset="0"/>
              </a:rPr>
              <a:t>Український</a:t>
            </a:r>
            <a:r>
              <a:rPr lang="ru-RU" sz="2800" dirty="0">
                <a:solidFill>
                  <a:srgbClr val="FFC000"/>
                </a:solidFill>
                <a:latin typeface="Arial Black" pitchFamily="34" charset="0"/>
              </a:rPr>
              <a:t> дитячий </a:t>
            </a:r>
            <a:r>
              <a:rPr lang="ru-RU" sz="2800" dirty="0" err="1">
                <a:solidFill>
                  <a:srgbClr val="FFC000"/>
                </a:solidFill>
                <a:latin typeface="Arial Black" pitchFamily="34" charset="0"/>
              </a:rPr>
              <a:t>музичний</a:t>
            </a:r>
            <a:r>
              <a:rPr lang="ru-RU" sz="2800" dirty="0">
                <a:solidFill>
                  <a:srgbClr val="FFC000"/>
                </a:solidFill>
                <a:latin typeface="Arial Black" pitchFamily="34" charset="0"/>
              </a:rPr>
              <a:t> фольклор є </a:t>
            </a:r>
            <a:r>
              <a:rPr lang="ru-RU" sz="2800" dirty="0" err="1">
                <a:solidFill>
                  <a:srgbClr val="FFC000"/>
                </a:solidFill>
                <a:latin typeface="Arial Black" pitchFamily="34" charset="0"/>
              </a:rPr>
              <a:t>підґрунтям</a:t>
            </a:r>
            <a:r>
              <a:rPr lang="ru-RU" sz="2800" dirty="0">
                <a:solidFill>
                  <a:srgbClr val="FFC000"/>
                </a:solidFill>
                <a:latin typeface="Arial Black" pitchFamily="34" charset="0"/>
              </a:rPr>
              <a:t> для природного </a:t>
            </a:r>
            <a:r>
              <a:rPr lang="ru-RU" sz="2800" dirty="0" err="1">
                <a:solidFill>
                  <a:srgbClr val="FFC000"/>
                </a:solidFill>
                <a:latin typeface="Arial Black" pitchFamily="34" charset="0"/>
              </a:rPr>
              <a:t>загального</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музично-естетичного</a:t>
            </a:r>
            <a:r>
              <a:rPr lang="ru-RU" sz="2800" dirty="0">
                <a:solidFill>
                  <a:srgbClr val="FFC000"/>
                </a:solidFill>
                <a:latin typeface="Arial Black" pitchFamily="34" charset="0"/>
              </a:rPr>
              <a:t> </a:t>
            </a:r>
            <a:r>
              <a:rPr lang="ru-RU" sz="2800" dirty="0" err="1">
                <a:solidFill>
                  <a:srgbClr val="FFC000"/>
                </a:solidFill>
                <a:latin typeface="Arial Black" pitchFamily="34" charset="0"/>
              </a:rPr>
              <a:t>розвитку</a:t>
            </a:r>
            <a:r>
              <a:rPr lang="ru-RU" sz="2800" dirty="0">
                <a:solidFill>
                  <a:srgbClr val="FFC000"/>
                </a:solidFill>
                <a:latin typeface="Arial Black" pitchFamily="34" charset="0"/>
              </a:rPr>
              <a:t> й </a:t>
            </a:r>
            <a:r>
              <a:rPr lang="ru-RU" sz="2800" dirty="0" err="1">
                <a:solidFill>
                  <a:srgbClr val="FFC000"/>
                </a:solidFill>
                <a:latin typeface="Arial Black" pitchFamily="34" charset="0"/>
              </a:rPr>
              <a:t>становлення</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музичної</a:t>
            </a:r>
            <a:r>
              <a:rPr lang="ru-RU" sz="2800" dirty="0">
                <a:solidFill>
                  <a:srgbClr val="FFC000"/>
                </a:solidFill>
                <a:latin typeface="Arial Black" pitchFamily="34" charset="0"/>
              </a:rPr>
              <a:t> </a:t>
            </a:r>
            <a:r>
              <a:rPr lang="ru-RU" sz="2800" dirty="0" err="1">
                <a:solidFill>
                  <a:srgbClr val="FFC000"/>
                </a:solidFill>
                <a:latin typeface="Arial Black" pitchFamily="34" charset="0"/>
              </a:rPr>
              <a:t>культури</a:t>
            </a:r>
            <a:r>
              <a:rPr lang="ru-RU" sz="2800" dirty="0">
                <a:solidFill>
                  <a:srgbClr val="FFC000"/>
                </a:solidFill>
                <a:latin typeface="Arial Black" pitchFamily="34" charset="0"/>
              </a:rPr>
              <a:t> </a:t>
            </a:r>
            <a:r>
              <a:rPr lang="ru-RU" sz="2800" dirty="0" err="1">
                <a:solidFill>
                  <a:srgbClr val="FFC000"/>
                </a:solidFill>
                <a:latin typeface="Arial Black" pitchFamily="34" charset="0"/>
              </a:rPr>
              <a:t>дошкільнят</a:t>
            </a:r>
            <a:r>
              <a:rPr lang="ru-RU" sz="2800" dirty="0">
                <a:solidFill>
                  <a:srgbClr val="FFC000"/>
                </a:solidFill>
                <a:latin typeface="Arial Black" pitchFamily="34" charset="0"/>
              </a:rPr>
              <a:t>, комплексного </a:t>
            </a:r>
            <a:r>
              <a:rPr lang="ru-RU" sz="2800" dirty="0" err="1">
                <a:solidFill>
                  <a:srgbClr val="FFC000"/>
                </a:solidFill>
                <a:latin typeface="Arial Black" pitchFamily="34" charset="0"/>
              </a:rPr>
              <a:t>формування</a:t>
            </a:r>
            <a:r>
              <a:rPr lang="ru-RU" sz="2800" dirty="0">
                <a:solidFill>
                  <a:srgbClr val="FFC000"/>
                </a:solidFill>
                <a:latin typeface="Arial Black" pitchFamily="34" charset="0"/>
              </a:rPr>
              <a:t> й </a:t>
            </a:r>
            <a:r>
              <a:rPr lang="ru-RU" sz="2800" dirty="0" err="1">
                <a:solidFill>
                  <a:srgbClr val="FFC000"/>
                </a:solidFill>
                <a:latin typeface="Arial Black" pitchFamily="34" charset="0"/>
              </a:rPr>
              <a:t>поступового</a:t>
            </a:r>
            <a:r>
              <a:rPr lang="ru-RU" sz="2800" dirty="0">
                <a:solidFill>
                  <a:srgbClr val="FFC000"/>
                </a:solidFill>
                <a:latin typeface="Arial Black" pitchFamily="34" charset="0"/>
              </a:rPr>
              <a:t> </a:t>
            </a:r>
            <a:r>
              <a:rPr lang="ru-RU" sz="2800" dirty="0" err="1">
                <a:solidFill>
                  <a:srgbClr val="FFC000"/>
                </a:solidFill>
                <a:latin typeface="Arial Black" pitchFamily="34" charset="0"/>
              </a:rPr>
              <a:t>прояву</a:t>
            </a:r>
            <a:r>
              <a:rPr lang="ru-RU" sz="2800" dirty="0">
                <a:solidFill>
                  <a:srgbClr val="FFC000"/>
                </a:solidFill>
                <a:latin typeface="Arial Black" pitchFamily="34" charset="0"/>
              </a:rPr>
              <a:t> </a:t>
            </a:r>
            <a:r>
              <a:rPr lang="ru-RU" sz="2800" dirty="0" err="1">
                <a:solidFill>
                  <a:srgbClr val="FFC000"/>
                </a:solidFill>
                <a:latin typeface="Arial Black" pitchFamily="34" charset="0"/>
              </a:rPr>
              <a:t>спеціальних</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музичних</a:t>
            </a:r>
            <a:r>
              <a:rPr lang="ru-RU" sz="2800" dirty="0">
                <a:solidFill>
                  <a:srgbClr val="FFC000"/>
                </a:solidFill>
                <a:latin typeface="Arial Black" pitchFamily="34" charset="0"/>
              </a:rPr>
              <a:t> </a:t>
            </a:r>
            <a:r>
              <a:rPr lang="ru-RU" sz="2800" dirty="0" err="1">
                <a:solidFill>
                  <a:srgbClr val="FFC000"/>
                </a:solidFill>
                <a:latin typeface="Arial Black" pitchFamily="34" charset="0"/>
              </a:rPr>
              <a:t>здібностей</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музичного</a:t>
            </a:r>
            <a:r>
              <a:rPr lang="ru-RU" sz="2800" dirty="0">
                <a:solidFill>
                  <a:srgbClr val="FFC000"/>
                </a:solidFill>
                <a:latin typeface="Arial Black" pitchFamily="34" charset="0"/>
              </a:rPr>
              <a:t> слуху, ладового </a:t>
            </a:r>
            <a:r>
              <a:rPr lang="ru-RU" sz="2800" dirty="0" err="1">
                <a:solidFill>
                  <a:srgbClr val="FFC000"/>
                </a:solidFill>
                <a:latin typeface="Arial Black" pitchFamily="34" charset="0"/>
              </a:rPr>
              <a:t>чуття</a:t>
            </a:r>
            <a:r>
              <a:rPr lang="ru-RU" sz="2800" dirty="0">
                <a:solidFill>
                  <a:srgbClr val="FFC000"/>
                </a:solidFill>
                <a:latin typeface="Arial Black" pitchFamily="34" charset="0"/>
              </a:rPr>
              <a:t>, </a:t>
            </a:r>
            <a:r>
              <a:rPr lang="ru-RU" sz="2800" dirty="0" err="1">
                <a:solidFill>
                  <a:srgbClr val="FFC000"/>
                </a:solidFill>
                <a:latin typeface="Arial Black" pitchFamily="34" charset="0"/>
              </a:rPr>
              <a:t>відчуття</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музичного</a:t>
            </a:r>
            <a:r>
              <a:rPr lang="ru-RU" sz="2800" dirty="0">
                <a:solidFill>
                  <a:srgbClr val="FFC000"/>
                </a:solidFill>
                <a:latin typeface="Arial Black" pitchFamily="34" charset="0"/>
              </a:rPr>
              <a:t> ритму, </a:t>
            </a:r>
            <a:r>
              <a:rPr lang="ru-RU" sz="2800" dirty="0" err="1">
                <a:solidFill>
                  <a:srgbClr val="FFC000"/>
                </a:solidFill>
                <a:latin typeface="Arial Black" pitchFamily="34" charset="0"/>
              </a:rPr>
              <a:t>музичної</a:t>
            </a:r>
            <a:r>
              <a:rPr lang="ru-RU" sz="2800" dirty="0">
                <a:solidFill>
                  <a:srgbClr val="FFC000"/>
                </a:solidFill>
                <a:latin typeface="Arial Black" pitchFamily="34" charset="0"/>
              </a:rPr>
              <a:t> </a:t>
            </a:r>
            <a:r>
              <a:rPr lang="ru-RU" sz="2800" dirty="0" err="1">
                <a:solidFill>
                  <a:srgbClr val="FFC000"/>
                </a:solidFill>
                <a:latin typeface="Arial Black" pitchFamily="34" charset="0"/>
              </a:rPr>
              <a:t>пам’яті</a:t>
            </a:r>
            <a:r>
              <a:rPr lang="ru-RU" sz="2800" dirty="0">
                <a:solidFill>
                  <a:srgbClr val="FFC000"/>
                </a:solidFill>
                <a:latin typeface="Arial Black" pitchFamily="34" charset="0"/>
              </a:rPr>
              <a:t>), </a:t>
            </a:r>
            <a:r>
              <a:rPr lang="ru-RU" sz="2800" dirty="0" err="1">
                <a:solidFill>
                  <a:srgbClr val="FFC000"/>
                </a:solidFill>
                <a:latin typeface="Arial Black" pitchFamily="34" charset="0"/>
              </a:rPr>
              <a:t>відтворення</a:t>
            </a:r>
            <a:r>
              <a:rPr lang="ru-RU" sz="2800" dirty="0">
                <a:latin typeface="Arial Black" pitchFamily="34" charset="0"/>
              </a:rPr>
              <a:t> </a:t>
            </a:r>
            <a:r>
              <a:rPr lang="ru-RU" sz="2800" dirty="0" err="1">
                <a:solidFill>
                  <a:srgbClr val="FFC000"/>
                </a:solidFill>
                <a:latin typeface="Arial Black" pitchFamily="34" charset="0"/>
              </a:rPr>
              <a:t>їх</a:t>
            </a:r>
            <a:r>
              <a:rPr lang="ru-RU" sz="2800" dirty="0">
                <a:solidFill>
                  <a:srgbClr val="FFC000"/>
                </a:solidFill>
                <a:latin typeface="Arial Black" pitchFamily="34" charset="0"/>
              </a:rPr>
              <a:t> у </a:t>
            </a:r>
            <a:r>
              <a:rPr lang="ru-RU" sz="2800" dirty="0" err="1">
                <a:solidFill>
                  <a:srgbClr val="FFC000"/>
                </a:solidFill>
                <a:latin typeface="Arial Black" pitchFamily="34" charset="0"/>
              </a:rPr>
              <a:t>дитячій</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музичній</a:t>
            </a:r>
            <a:r>
              <a:rPr lang="ru-RU" sz="2800" dirty="0">
                <a:solidFill>
                  <a:srgbClr val="FFC000"/>
                </a:solidFill>
                <a:latin typeface="Arial Black" pitchFamily="34" charset="0"/>
              </a:rPr>
              <a:t> </a:t>
            </a:r>
            <a:r>
              <a:rPr lang="ru-RU" sz="2800" dirty="0" err="1">
                <a:solidFill>
                  <a:srgbClr val="FFC000"/>
                </a:solidFill>
                <a:latin typeface="Arial Black" pitchFamily="34" charset="0"/>
              </a:rPr>
              <a:t>творчості</a:t>
            </a:r>
            <a:r>
              <a:rPr lang="ru-RU" sz="2800" dirty="0">
                <a:solidFill>
                  <a:srgbClr val="FFC000"/>
                </a:solidFill>
                <a:latin typeface="Arial Black" pitchFamily="34" charset="0"/>
              </a:rPr>
              <a:t>.</a:t>
            </a:r>
          </a:p>
        </p:txBody>
      </p:sp>
      <p:pic>
        <p:nvPicPr>
          <p:cNvPr id="1229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942" y="278970"/>
            <a:ext cx="2730231" cy="316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943" y="2828011"/>
            <a:ext cx="2364499" cy="32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700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4469" y="247973"/>
            <a:ext cx="8849532" cy="5262979"/>
          </a:xfrm>
          <a:prstGeom prst="rect">
            <a:avLst/>
          </a:prstGeom>
        </p:spPr>
        <p:txBody>
          <a:bodyPr wrap="square">
            <a:spAutoFit/>
          </a:bodyPr>
          <a:lstStyle/>
          <a:p>
            <a:pPr>
              <a:lnSpc>
                <a:spcPct val="150000"/>
              </a:lnSpc>
            </a:pPr>
            <a:r>
              <a:rPr lang="ru-RU" sz="2800" dirty="0">
                <a:solidFill>
                  <a:srgbClr val="000099"/>
                </a:solidFill>
                <a:latin typeface="Arial Black" pitchFamily="34" charset="0"/>
              </a:rPr>
              <a:t>Фольклор </a:t>
            </a:r>
            <a:r>
              <a:rPr lang="ru-RU" sz="2800" dirty="0" err="1">
                <a:solidFill>
                  <a:srgbClr val="000099"/>
                </a:solidFill>
                <a:latin typeface="Arial Black" pitchFamily="34" charset="0"/>
              </a:rPr>
              <a:t>бере</a:t>
            </a:r>
            <a:r>
              <a:rPr lang="ru-RU" sz="2800" dirty="0">
                <a:solidFill>
                  <a:srgbClr val="000099"/>
                </a:solidFill>
                <a:latin typeface="Arial Black" pitchFamily="34" charset="0"/>
              </a:rPr>
              <a:t> </a:t>
            </a:r>
            <a:r>
              <a:rPr lang="ru-RU" sz="2800" dirty="0" err="1">
                <a:solidFill>
                  <a:srgbClr val="000099"/>
                </a:solidFill>
                <a:latin typeface="Arial Black" pitchFamily="34" charset="0"/>
              </a:rPr>
              <a:t>витоки</a:t>
            </a:r>
            <a:r>
              <a:rPr lang="ru-RU" sz="2800" dirty="0">
                <a:solidFill>
                  <a:srgbClr val="000099"/>
                </a:solidFill>
                <a:latin typeface="Arial Black" pitchFamily="34" charset="0"/>
              </a:rPr>
              <a:t> з </a:t>
            </a:r>
            <a:r>
              <a:rPr lang="ru-RU" sz="2800" dirty="0" err="1">
                <a:solidFill>
                  <a:srgbClr val="000099"/>
                </a:solidFill>
                <a:latin typeface="Arial Black" pitchFamily="34" charset="0"/>
              </a:rPr>
              <a:t>народних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традицій</a:t>
            </a:r>
            <a:r>
              <a:rPr lang="ru-RU" sz="2800" dirty="0">
                <a:solidFill>
                  <a:srgbClr val="000099"/>
                </a:solidFill>
                <a:latin typeface="Arial Black" pitchFamily="34" charset="0"/>
              </a:rPr>
              <a:t>.</a:t>
            </a:r>
          </a:p>
          <a:p>
            <a:pPr>
              <a:lnSpc>
                <a:spcPct val="150000"/>
              </a:lnSpc>
            </a:pPr>
            <a:r>
              <a:rPr lang="ru-RU" sz="2800" dirty="0">
                <a:solidFill>
                  <a:srgbClr val="000099"/>
                </a:solidFill>
                <a:latin typeface="Arial Black" pitchFamily="34" charset="0"/>
              </a:rPr>
              <a:t> </a:t>
            </a:r>
            <a:r>
              <a:rPr lang="ru-RU" sz="2800" dirty="0" err="1">
                <a:solidFill>
                  <a:srgbClr val="000099"/>
                </a:solidFill>
                <a:latin typeface="Arial Black" pitchFamily="34" charset="0"/>
              </a:rPr>
              <a:t>Він</a:t>
            </a:r>
            <a:r>
              <a:rPr lang="ru-RU" sz="2800" dirty="0">
                <a:solidFill>
                  <a:srgbClr val="000099"/>
                </a:solidFill>
                <a:latin typeface="Arial Black" pitchFamily="34" charset="0"/>
              </a:rPr>
              <a:t> </a:t>
            </a:r>
            <a:r>
              <a:rPr lang="ru-RU" sz="2800" dirty="0" err="1">
                <a:solidFill>
                  <a:srgbClr val="000099"/>
                </a:solidFill>
                <a:latin typeface="Arial Black" pitchFamily="34" charset="0"/>
              </a:rPr>
              <a:t>відображає</a:t>
            </a:r>
            <a:r>
              <a:rPr lang="ru-RU" sz="2800" dirty="0">
                <a:solidFill>
                  <a:srgbClr val="000099"/>
                </a:solidFill>
                <a:latin typeface="Arial Black" pitchFamily="34" charset="0"/>
              </a:rPr>
              <a:t> </a:t>
            </a:r>
            <a:r>
              <a:rPr lang="ru-RU" sz="2800" dirty="0" err="1">
                <a:solidFill>
                  <a:srgbClr val="000099"/>
                </a:solidFill>
                <a:latin typeface="Arial Black" pitchFamily="34" charset="0"/>
              </a:rPr>
              <a:t>життя</a:t>
            </a:r>
            <a:r>
              <a:rPr lang="ru-RU" sz="2800" dirty="0">
                <a:solidFill>
                  <a:srgbClr val="000099"/>
                </a:solidFill>
                <a:latin typeface="Arial Black" pitchFamily="34" charset="0"/>
              </a:rPr>
              <a:t> народу, </a:t>
            </a:r>
          </a:p>
          <a:p>
            <a:pPr>
              <a:lnSpc>
                <a:spcPct val="150000"/>
              </a:lnSpc>
            </a:pPr>
            <a:r>
              <a:rPr lang="ru-RU" sz="2800" dirty="0" err="1">
                <a:solidFill>
                  <a:srgbClr val="000099"/>
                </a:solidFill>
                <a:latin typeface="Arial Black" pitchFamily="34" charset="0"/>
              </a:rPr>
              <a:t>його</a:t>
            </a:r>
            <a:r>
              <a:rPr lang="ru-RU" sz="2800" dirty="0">
                <a:solidFill>
                  <a:srgbClr val="000099"/>
                </a:solidFill>
                <a:latin typeface="Arial Black" pitchFamily="34" charset="0"/>
              </a:rPr>
              <a:t> </a:t>
            </a:r>
            <a:r>
              <a:rPr lang="ru-RU" sz="2800" dirty="0" err="1">
                <a:solidFill>
                  <a:srgbClr val="000099"/>
                </a:solidFill>
                <a:latin typeface="Arial Black" pitchFamily="34" charset="0"/>
              </a:rPr>
              <a:t>мову</a:t>
            </a:r>
            <a:r>
              <a:rPr lang="ru-RU" sz="2800" dirty="0">
                <a:solidFill>
                  <a:srgbClr val="000099"/>
                </a:solidFill>
                <a:latin typeface="Arial Black" pitchFamily="34" charset="0"/>
              </a:rPr>
              <a:t>, </a:t>
            </a:r>
            <a:r>
              <a:rPr lang="ru-RU" sz="2800" dirty="0" err="1">
                <a:solidFill>
                  <a:srgbClr val="000099"/>
                </a:solidFill>
                <a:latin typeface="Arial Black" pitchFamily="34" charset="0"/>
              </a:rPr>
              <a:t>народну</a:t>
            </a:r>
            <a:r>
              <a:rPr lang="ru-RU" sz="2800" dirty="0">
                <a:solidFill>
                  <a:srgbClr val="000099"/>
                </a:solidFill>
                <a:latin typeface="Arial Black" pitchFamily="34" charset="0"/>
              </a:rPr>
              <a:t> </a:t>
            </a:r>
            <a:r>
              <a:rPr lang="ru-RU" sz="2800" dirty="0" err="1">
                <a:solidFill>
                  <a:srgbClr val="000099"/>
                </a:solidFill>
                <a:latin typeface="Arial Black" pitchFamily="34" charset="0"/>
              </a:rPr>
              <a:t>мудрість</a:t>
            </a:r>
            <a:r>
              <a:rPr lang="ru-RU" sz="2800" dirty="0">
                <a:solidFill>
                  <a:srgbClr val="000099"/>
                </a:solidFill>
                <a:latin typeface="Arial Black" pitchFamily="34" charset="0"/>
              </a:rPr>
              <a:t>. </a:t>
            </a:r>
          </a:p>
          <a:p>
            <a:pPr>
              <a:lnSpc>
                <a:spcPct val="150000"/>
              </a:lnSpc>
            </a:pPr>
            <a:endParaRPr lang="ru-RU" sz="2800" dirty="0">
              <a:solidFill>
                <a:srgbClr val="000099"/>
              </a:solidFill>
              <a:latin typeface="Arial Black" pitchFamily="34" charset="0"/>
            </a:endParaRPr>
          </a:p>
          <a:p>
            <a:pPr>
              <a:lnSpc>
                <a:spcPct val="150000"/>
              </a:lnSpc>
            </a:pPr>
            <a:r>
              <a:rPr lang="ru-RU" sz="2800" dirty="0">
                <a:solidFill>
                  <a:srgbClr val="000099"/>
                </a:solidFill>
                <a:latin typeface="Arial Black" pitchFamily="34" charset="0"/>
              </a:rPr>
              <a:t>Через </a:t>
            </a:r>
            <a:r>
              <a:rPr lang="ru-RU" sz="2800" dirty="0" err="1">
                <a:solidFill>
                  <a:srgbClr val="000099"/>
                </a:solidFill>
                <a:latin typeface="Arial Black" pitchFamily="34" charset="0"/>
              </a:rPr>
              <a:t>казки</a:t>
            </a:r>
            <a:r>
              <a:rPr lang="ru-RU" sz="2800" dirty="0">
                <a:solidFill>
                  <a:srgbClr val="000099"/>
                </a:solidFill>
                <a:latin typeface="Arial Black" pitchFamily="34" charset="0"/>
              </a:rPr>
              <a:t>, </a:t>
            </a:r>
            <a:r>
              <a:rPr lang="ru-RU" sz="2800" dirty="0" err="1">
                <a:solidFill>
                  <a:srgbClr val="000099"/>
                </a:solidFill>
                <a:latin typeface="Arial Black" pitchFamily="34" charset="0"/>
              </a:rPr>
              <a:t>прислів’я</a:t>
            </a:r>
            <a:r>
              <a:rPr lang="ru-RU" sz="2800" dirty="0">
                <a:solidFill>
                  <a:srgbClr val="000099"/>
                </a:solidFill>
                <a:latin typeface="Arial Black" pitchFamily="34" charset="0"/>
              </a:rPr>
              <a:t>, </a:t>
            </a:r>
            <a:r>
              <a:rPr lang="ru-RU" sz="2800" dirty="0" err="1">
                <a:solidFill>
                  <a:srgbClr val="000099"/>
                </a:solidFill>
                <a:latin typeface="Arial Black" pitchFamily="34" charset="0"/>
              </a:rPr>
              <a:t>приказки</a:t>
            </a:r>
            <a:r>
              <a:rPr lang="ru-RU" sz="2800" dirty="0">
                <a:solidFill>
                  <a:srgbClr val="000099"/>
                </a:solidFill>
                <a:latin typeface="Arial Black" pitchFamily="34" charset="0"/>
              </a:rPr>
              <a:t> </a:t>
            </a:r>
            <a:r>
              <a:rPr lang="ru-RU" sz="2800" dirty="0" err="1">
                <a:solidFill>
                  <a:srgbClr val="000099"/>
                </a:solidFill>
                <a:latin typeface="Arial Black" pitchFamily="34" charset="0"/>
              </a:rPr>
              <a:t>дитина</a:t>
            </a:r>
            <a:r>
              <a:rPr lang="ru-RU" sz="2800" dirty="0">
                <a:solidFill>
                  <a:srgbClr val="000099"/>
                </a:solidFill>
                <a:latin typeface="Arial Black" pitchFamily="34" charset="0"/>
              </a:rPr>
              <a:t> </a:t>
            </a:r>
            <a:r>
              <a:rPr lang="ru-RU" sz="2800" dirty="0" err="1">
                <a:solidFill>
                  <a:srgbClr val="000099"/>
                </a:solidFill>
                <a:latin typeface="Arial Black" pitchFamily="34" charset="0"/>
              </a:rPr>
              <a:t>дістає</a:t>
            </a:r>
            <a:r>
              <a:rPr lang="ru-RU" sz="2800" dirty="0">
                <a:solidFill>
                  <a:srgbClr val="000099"/>
                </a:solidFill>
                <a:latin typeface="Arial Black" pitchFamily="34" charset="0"/>
              </a:rPr>
              <a:t> </a:t>
            </a:r>
            <a:r>
              <a:rPr lang="ru-RU" sz="2800" dirty="0" err="1">
                <a:solidFill>
                  <a:srgbClr val="000099"/>
                </a:solidFill>
                <a:latin typeface="Arial Black" pitchFamily="34" charset="0"/>
              </a:rPr>
              <a:t>перші</a:t>
            </a:r>
            <a:r>
              <a:rPr lang="ru-RU" sz="2800" dirty="0">
                <a:solidFill>
                  <a:srgbClr val="000099"/>
                </a:solidFill>
                <a:latin typeface="Arial Black" pitchFamily="34" charset="0"/>
              </a:rPr>
              <a:t> </a:t>
            </a:r>
            <a:r>
              <a:rPr lang="ru-RU" sz="2800" dirty="0" err="1">
                <a:solidFill>
                  <a:srgbClr val="000099"/>
                </a:solidFill>
                <a:latin typeface="Arial Black" pitchFamily="34" charset="0"/>
              </a:rPr>
              <a:t>уявлення</a:t>
            </a:r>
            <a:r>
              <a:rPr lang="ru-RU" sz="2800" dirty="0">
                <a:solidFill>
                  <a:srgbClr val="000099"/>
                </a:solidFill>
                <a:latin typeface="Arial Black" pitchFamily="34" charset="0"/>
              </a:rPr>
              <a:t> про культуру </a:t>
            </a:r>
            <a:r>
              <a:rPr lang="ru-RU" sz="2800" dirty="0" err="1">
                <a:solidFill>
                  <a:srgbClr val="000099"/>
                </a:solidFill>
                <a:latin typeface="Arial Black" pitchFamily="34" charset="0"/>
              </a:rPr>
              <a:t>свого</a:t>
            </a:r>
            <a:r>
              <a:rPr lang="ru-RU" sz="2800" dirty="0">
                <a:solidFill>
                  <a:srgbClr val="000099"/>
                </a:solidFill>
                <a:latin typeface="Arial Black" pitchFamily="34" charset="0"/>
              </a:rPr>
              <a:t> народу. </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71152" y="2645221"/>
            <a:ext cx="2713995" cy="21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13550" y="875827"/>
            <a:ext cx="2561974" cy="253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47962" y="4509134"/>
            <a:ext cx="2280187" cy="200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18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5313" y="384178"/>
            <a:ext cx="7041397" cy="6124754"/>
          </a:xfrm>
          <a:prstGeom prst="rect">
            <a:avLst/>
          </a:prstGeom>
          <a:solidFill>
            <a:schemeClr val="tx2">
              <a:lumMod val="60000"/>
              <a:lumOff val="40000"/>
            </a:schemeClr>
          </a:solidFill>
        </p:spPr>
        <p:txBody>
          <a:bodyPr wrap="square">
            <a:spAutoFit/>
          </a:bodyPr>
          <a:lstStyle/>
          <a:p>
            <a:pPr>
              <a:lnSpc>
                <a:spcPct val="200000"/>
              </a:lnSpc>
            </a:pPr>
            <a:r>
              <a:rPr lang="ru-RU" sz="2800" dirty="0">
                <a:solidFill>
                  <a:srgbClr val="FFC000"/>
                </a:solidFill>
                <a:latin typeface="Arial Black" pitchFamily="34" charset="0"/>
              </a:rPr>
              <a:t>Фольклор </a:t>
            </a:r>
            <a:r>
              <a:rPr lang="ru-RU" sz="2800" dirty="0" err="1">
                <a:solidFill>
                  <a:srgbClr val="FFC000"/>
                </a:solidFill>
                <a:latin typeface="Arial Black" pitchFamily="34" charset="0"/>
              </a:rPr>
              <a:t>вчить</a:t>
            </a:r>
            <a:r>
              <a:rPr lang="ru-RU" sz="2800" dirty="0">
                <a:solidFill>
                  <a:srgbClr val="FFC000"/>
                </a:solidFill>
                <a:latin typeface="Arial Black" pitchFamily="34" charset="0"/>
              </a:rPr>
              <a:t> </a:t>
            </a:r>
            <a:r>
              <a:rPr lang="ru-RU" sz="2800" dirty="0" err="1">
                <a:solidFill>
                  <a:srgbClr val="FFC000"/>
                </a:solidFill>
                <a:latin typeface="Arial Black" pitchFamily="34" charset="0"/>
              </a:rPr>
              <a:t>дитину</a:t>
            </a:r>
            <a:r>
              <a:rPr lang="ru-RU" sz="2800" dirty="0">
                <a:solidFill>
                  <a:srgbClr val="FFC000"/>
                </a:solidFill>
                <a:latin typeface="Arial Black" pitchFamily="34" charset="0"/>
              </a:rPr>
              <a:t> </a:t>
            </a:r>
            <a:r>
              <a:rPr lang="ru-RU" sz="2800" dirty="0" err="1">
                <a:solidFill>
                  <a:srgbClr val="FFC000"/>
                </a:solidFill>
                <a:latin typeface="Arial Black" pitchFamily="34" charset="0"/>
              </a:rPr>
              <a:t>мислити</a:t>
            </a:r>
            <a:r>
              <a:rPr lang="ru-RU" sz="2800" dirty="0">
                <a:solidFill>
                  <a:srgbClr val="FFC000"/>
                </a:solidFill>
                <a:latin typeface="Arial Black" pitchFamily="34" charset="0"/>
              </a:rPr>
              <a:t> і </a:t>
            </a:r>
            <a:r>
              <a:rPr lang="ru-RU" sz="2800" dirty="0" err="1">
                <a:solidFill>
                  <a:srgbClr val="FFC000"/>
                </a:solidFill>
                <a:latin typeface="Arial Black" pitchFamily="34" charset="0"/>
              </a:rPr>
              <a:t>фантазувати</a:t>
            </a:r>
            <a:r>
              <a:rPr lang="ru-RU" sz="2800" dirty="0">
                <a:solidFill>
                  <a:srgbClr val="FFC000"/>
                </a:solidFill>
                <a:latin typeface="Arial Black" pitchFamily="34" charset="0"/>
              </a:rPr>
              <a:t>. </a:t>
            </a:r>
            <a:r>
              <a:rPr lang="ru-RU" sz="2800" dirty="0" err="1">
                <a:solidFill>
                  <a:srgbClr val="FFC000"/>
                </a:solidFill>
                <a:latin typeface="Arial Black" pitchFamily="34" charset="0"/>
              </a:rPr>
              <a:t>Малюкам</a:t>
            </a:r>
            <a:r>
              <a:rPr lang="ru-RU" sz="2800" dirty="0">
                <a:solidFill>
                  <a:srgbClr val="FFC000"/>
                </a:solidFill>
                <a:latin typeface="Arial Black" pitchFamily="34" charset="0"/>
              </a:rPr>
              <a:t> </a:t>
            </a:r>
            <a:r>
              <a:rPr lang="ru-RU" sz="2800" dirty="0" err="1">
                <a:solidFill>
                  <a:srgbClr val="FFC000"/>
                </a:solidFill>
                <a:latin typeface="Arial Black" pitchFamily="34" charset="0"/>
              </a:rPr>
              <a:t>від</a:t>
            </a:r>
            <a:r>
              <a:rPr lang="ru-RU" sz="2800" dirty="0">
                <a:solidFill>
                  <a:srgbClr val="FFC000"/>
                </a:solidFill>
                <a:latin typeface="Arial Black" pitchFamily="34" charset="0"/>
              </a:rPr>
              <a:t> </a:t>
            </a:r>
            <a:r>
              <a:rPr lang="ru-RU" sz="2800" dirty="0" err="1">
                <a:solidFill>
                  <a:srgbClr val="FFC000"/>
                </a:solidFill>
                <a:latin typeface="Arial Black" pitchFamily="34" charset="0"/>
              </a:rPr>
              <a:t>самісінького</a:t>
            </a:r>
            <a:r>
              <a:rPr lang="ru-RU" sz="2800" dirty="0">
                <a:solidFill>
                  <a:srgbClr val="FFC000"/>
                </a:solidFill>
                <a:latin typeface="Arial Black" pitchFamily="34" charset="0"/>
              </a:rPr>
              <a:t> </a:t>
            </a:r>
            <a:r>
              <a:rPr lang="ru-RU" sz="2800" dirty="0" err="1">
                <a:solidFill>
                  <a:srgbClr val="FFC000"/>
                </a:solidFill>
                <a:latin typeface="Arial Black" pitchFamily="34" charset="0"/>
              </a:rPr>
              <a:t>народження</a:t>
            </a:r>
            <a:r>
              <a:rPr lang="ru-RU" sz="2800" dirty="0">
                <a:solidFill>
                  <a:srgbClr val="FFC000"/>
                </a:solidFill>
                <a:latin typeface="Arial Black" pitchFamily="34" charset="0"/>
              </a:rPr>
              <a:t> для </a:t>
            </a:r>
            <a:r>
              <a:rPr lang="ru-RU" sz="2800" dirty="0" err="1">
                <a:solidFill>
                  <a:srgbClr val="FFC000"/>
                </a:solidFill>
                <a:latin typeface="Arial Black" pitchFamily="34" charset="0"/>
              </a:rPr>
              <a:t>всебічного</a:t>
            </a:r>
            <a:r>
              <a:rPr lang="ru-RU" sz="2800" dirty="0">
                <a:solidFill>
                  <a:srgbClr val="FFC000"/>
                </a:solidFill>
                <a:latin typeface="Arial Black" pitchFamily="34" charset="0"/>
              </a:rPr>
              <a:t> </a:t>
            </a:r>
            <a:r>
              <a:rPr lang="ru-RU" sz="2800" dirty="0" err="1">
                <a:solidFill>
                  <a:srgbClr val="FFC000"/>
                </a:solidFill>
                <a:latin typeface="Arial Black" pitchFamily="34" charset="0"/>
              </a:rPr>
              <a:t>розвитку</a:t>
            </a:r>
            <a:r>
              <a:rPr lang="ru-RU" sz="2800" dirty="0">
                <a:solidFill>
                  <a:srgbClr val="FFC000"/>
                </a:solidFill>
                <a:latin typeface="Arial Black" pitchFamily="34" charset="0"/>
              </a:rPr>
              <a:t> </a:t>
            </a:r>
            <a:r>
              <a:rPr lang="ru-RU" sz="2800" dirty="0" err="1">
                <a:solidFill>
                  <a:srgbClr val="FFC000"/>
                </a:solidFill>
                <a:latin typeface="Arial Black" pitchFamily="34" charset="0"/>
              </a:rPr>
              <a:t>замало</a:t>
            </a:r>
            <a:r>
              <a:rPr lang="ru-RU" sz="2800" dirty="0">
                <a:solidFill>
                  <a:srgbClr val="FFC000"/>
                </a:solidFill>
                <a:latin typeface="Arial Black" pitchFamily="34" charset="0"/>
              </a:rPr>
              <a:t> </a:t>
            </a:r>
            <a:r>
              <a:rPr lang="ru-RU" sz="2800" dirty="0" err="1">
                <a:solidFill>
                  <a:srgbClr val="FFC000"/>
                </a:solidFill>
                <a:latin typeface="Arial Black" pitchFamily="34" charset="0"/>
              </a:rPr>
              <a:t>лише</a:t>
            </a:r>
            <a:r>
              <a:rPr lang="ru-RU" sz="2800" dirty="0">
                <a:solidFill>
                  <a:srgbClr val="FFC000"/>
                </a:solidFill>
                <a:latin typeface="Arial Black" pitchFamily="34" charset="0"/>
              </a:rPr>
              <a:t> </a:t>
            </a:r>
            <a:r>
              <a:rPr lang="ru-RU" sz="2800" dirty="0" err="1">
                <a:solidFill>
                  <a:srgbClr val="FFC000"/>
                </a:solidFill>
                <a:latin typeface="Arial Black" pitchFamily="34" charset="0"/>
              </a:rPr>
              <a:t>людської</a:t>
            </a:r>
            <a:r>
              <a:rPr lang="ru-RU" sz="2800" dirty="0">
                <a:solidFill>
                  <a:srgbClr val="FFC000"/>
                </a:solidFill>
                <a:latin typeface="Arial Black" pitchFamily="34" charset="0"/>
              </a:rPr>
              <a:t> </a:t>
            </a:r>
            <a:r>
              <a:rPr lang="ru-RU" sz="2800" dirty="0" err="1">
                <a:solidFill>
                  <a:srgbClr val="FFC000"/>
                </a:solidFill>
                <a:latin typeface="Arial Black" pitchFamily="34" charset="0"/>
              </a:rPr>
              <a:t>мови</a:t>
            </a:r>
            <a:r>
              <a:rPr lang="ru-RU" sz="2800" dirty="0">
                <a:solidFill>
                  <a:srgbClr val="FFC000"/>
                </a:solidFill>
                <a:latin typeface="Arial Black" pitchFamily="34" charset="0"/>
              </a:rPr>
              <a:t>. </a:t>
            </a:r>
          </a:p>
          <a:p>
            <a:pPr>
              <a:lnSpc>
                <a:spcPct val="200000"/>
              </a:lnSpc>
            </a:pPr>
            <a:r>
              <a:rPr lang="ru-RU" sz="2800" dirty="0" err="1">
                <a:solidFill>
                  <a:srgbClr val="FFC000"/>
                </a:solidFill>
                <a:latin typeface="Arial Black" pitchFamily="34" charset="0"/>
              </a:rPr>
              <a:t>Їм</a:t>
            </a:r>
            <a:r>
              <a:rPr lang="ru-RU" sz="2800" dirty="0">
                <a:solidFill>
                  <a:srgbClr val="FFC000"/>
                </a:solidFill>
                <a:latin typeface="Arial Black" pitchFamily="34" charset="0"/>
              </a:rPr>
              <a:t> </a:t>
            </a:r>
            <a:r>
              <a:rPr lang="ru-RU" sz="2800" dirty="0" err="1">
                <a:solidFill>
                  <a:srgbClr val="FFC000"/>
                </a:solidFill>
                <a:latin typeface="Arial Black" pitchFamily="34" charset="0"/>
              </a:rPr>
              <a:t>потрібна</a:t>
            </a:r>
            <a:r>
              <a:rPr lang="ru-RU" sz="2800" dirty="0">
                <a:solidFill>
                  <a:srgbClr val="FFC000"/>
                </a:solidFill>
                <a:latin typeface="Arial Black" pitchFamily="34" charset="0"/>
              </a:rPr>
              <a:t> </a:t>
            </a:r>
            <a:r>
              <a:rPr lang="ru-RU" sz="2800" dirty="0" err="1">
                <a:solidFill>
                  <a:srgbClr val="FFC000"/>
                </a:solidFill>
                <a:latin typeface="Arial Black" pitchFamily="34" charset="0"/>
              </a:rPr>
              <a:t>музика</a:t>
            </a:r>
            <a:endParaRPr lang="ru-RU" sz="2800" dirty="0">
              <a:solidFill>
                <a:srgbClr val="FFC000"/>
              </a:solidFill>
              <a:latin typeface="Arial Black" pitchFamily="34" charset="0"/>
            </a:endParaRPr>
          </a:p>
          <a:p>
            <a:pPr>
              <a:lnSpc>
                <a:spcPct val="200000"/>
              </a:lnSpc>
            </a:pPr>
            <a:r>
              <a:rPr lang="ru-RU" sz="2800" dirty="0">
                <a:solidFill>
                  <a:srgbClr val="FFC000"/>
                </a:solidFill>
                <a:latin typeface="Arial Black" pitchFamily="34" charset="0"/>
              </a:rPr>
              <a:t> у </a:t>
            </a:r>
            <a:r>
              <a:rPr lang="ru-RU" sz="2800" dirty="0" err="1">
                <a:solidFill>
                  <a:srgbClr val="FFC000"/>
                </a:solidFill>
                <a:latin typeface="Arial Black" pitchFamily="34" charset="0"/>
              </a:rPr>
              <a:t>всіх</a:t>
            </a:r>
            <a:r>
              <a:rPr lang="ru-RU" sz="2800" dirty="0">
                <a:solidFill>
                  <a:srgbClr val="FFC000"/>
                </a:solidFill>
                <a:latin typeface="Arial Black" pitchFamily="34" charset="0"/>
              </a:rPr>
              <a:t> </a:t>
            </a:r>
            <a:r>
              <a:rPr lang="ru-RU" sz="2800" dirty="0" err="1">
                <a:solidFill>
                  <a:srgbClr val="FFC000"/>
                </a:solidFill>
                <a:latin typeface="Arial Black" pitchFamily="34" charset="0"/>
              </a:rPr>
              <a:t>її</a:t>
            </a:r>
            <a:r>
              <a:rPr lang="ru-RU" sz="2800" dirty="0">
                <a:solidFill>
                  <a:srgbClr val="FFC000"/>
                </a:solidFill>
                <a:latin typeface="Arial Black" pitchFamily="34" charset="0"/>
              </a:rPr>
              <a:t> </a:t>
            </a:r>
            <a:r>
              <a:rPr lang="ru-RU" sz="2800" dirty="0" err="1">
                <a:solidFill>
                  <a:srgbClr val="FFC000"/>
                </a:solidFill>
                <a:latin typeface="Arial Black" pitchFamily="34" charset="0"/>
              </a:rPr>
              <a:t>проявах</a:t>
            </a:r>
            <a:r>
              <a:rPr lang="ru-RU" sz="2800" dirty="0">
                <a:solidFill>
                  <a:srgbClr val="FFC000"/>
                </a:solidFill>
                <a:latin typeface="Arial Black" pitchFamily="34" charset="0"/>
              </a:rPr>
              <a:t>.</a:t>
            </a:r>
          </a:p>
        </p:txBody>
      </p:sp>
      <p:sp>
        <p:nvSpPr>
          <p:cNvPr id="3" name="Прямоугольник 2"/>
          <p:cNvSpPr/>
          <p:nvPr/>
        </p:nvSpPr>
        <p:spPr>
          <a:xfrm>
            <a:off x="6553536" y="2221179"/>
            <a:ext cx="5486400" cy="4520584"/>
          </a:xfrm>
          <a:prstGeom prst="rect">
            <a:avLst/>
          </a:prstGeom>
          <a:solidFill>
            <a:srgbClr val="FFC000"/>
          </a:solidFill>
        </p:spPr>
        <p:txBody>
          <a:bodyPr wrap="square">
            <a:spAutoFit/>
          </a:bodyPr>
          <a:lstStyle/>
          <a:p>
            <a:pPr>
              <a:lnSpc>
                <a:spcPct val="150000"/>
              </a:lnSpc>
            </a:pPr>
            <a:r>
              <a:rPr lang="ru-RU" sz="2400" dirty="0">
                <a:solidFill>
                  <a:srgbClr val="000099"/>
                </a:solidFill>
                <a:latin typeface="Arial Black" pitchFamily="34" charset="0"/>
              </a:rPr>
              <a:t>К. </a:t>
            </a:r>
            <a:r>
              <a:rPr lang="ru-RU" sz="2400" dirty="0" err="1">
                <a:solidFill>
                  <a:srgbClr val="000099"/>
                </a:solidFill>
                <a:latin typeface="Arial Black" pitchFamily="34" charset="0"/>
              </a:rPr>
              <a:t>Орф</a:t>
            </a:r>
            <a:r>
              <a:rPr lang="ru-RU" sz="2400" dirty="0">
                <a:solidFill>
                  <a:srgbClr val="000099"/>
                </a:solidFill>
                <a:latin typeface="Arial Black" pitchFamily="34" charset="0"/>
              </a:rPr>
              <a:t>, </a:t>
            </a:r>
            <a:r>
              <a:rPr lang="ru-RU" sz="2400" dirty="0" err="1">
                <a:solidFill>
                  <a:srgbClr val="000099"/>
                </a:solidFill>
                <a:latin typeface="Arial Black" pitchFamily="34" charset="0"/>
              </a:rPr>
              <a:t>видатний</a:t>
            </a:r>
            <a:r>
              <a:rPr lang="ru-RU" sz="2400" dirty="0">
                <a:solidFill>
                  <a:srgbClr val="000099"/>
                </a:solidFill>
                <a:latin typeface="Arial Black" pitchFamily="34" charset="0"/>
              </a:rPr>
              <a:t> </a:t>
            </a:r>
            <a:r>
              <a:rPr lang="ru-RU" sz="2400" dirty="0" err="1">
                <a:solidFill>
                  <a:srgbClr val="000099"/>
                </a:solidFill>
                <a:latin typeface="Arial Black" pitchFamily="34" charset="0"/>
              </a:rPr>
              <a:t>німецький</a:t>
            </a:r>
            <a:r>
              <a:rPr lang="ru-RU" sz="2400" dirty="0">
                <a:solidFill>
                  <a:srgbClr val="000099"/>
                </a:solidFill>
                <a:latin typeface="Arial Black" pitchFamily="34" charset="0"/>
              </a:rPr>
              <a:t> композитор і педагог, </a:t>
            </a:r>
            <a:r>
              <a:rPr lang="ru-RU" sz="2400" dirty="0" err="1">
                <a:solidFill>
                  <a:srgbClr val="000099"/>
                </a:solidFill>
                <a:latin typeface="Arial Black" pitchFamily="34" charset="0"/>
              </a:rPr>
              <a:t>вважав</a:t>
            </a:r>
            <a:r>
              <a:rPr lang="ru-RU" sz="2400" dirty="0">
                <a:solidFill>
                  <a:srgbClr val="000099"/>
                </a:solidFill>
                <a:latin typeface="Arial Black" pitchFamily="34" charset="0"/>
              </a:rPr>
              <a:t>, </a:t>
            </a:r>
            <a:r>
              <a:rPr lang="ru-RU" sz="2400" dirty="0" err="1">
                <a:solidFill>
                  <a:srgbClr val="000099"/>
                </a:solidFill>
                <a:latin typeface="Arial Black" pitchFamily="34" charset="0"/>
              </a:rPr>
              <a:t>що</a:t>
            </a:r>
            <a:r>
              <a:rPr lang="ru-RU" sz="2400" dirty="0">
                <a:solidFill>
                  <a:srgbClr val="000099"/>
                </a:solidFill>
                <a:latin typeface="Arial Black" pitchFamily="34" charset="0"/>
              </a:rPr>
              <a:t> в </a:t>
            </a:r>
            <a:r>
              <a:rPr lang="ru-RU" sz="2400" dirty="0" err="1">
                <a:solidFill>
                  <a:srgbClr val="000099"/>
                </a:solidFill>
                <a:latin typeface="Arial Black" pitchFamily="34" charset="0"/>
              </a:rPr>
              <a:t>ранньому</a:t>
            </a:r>
            <a:r>
              <a:rPr lang="ru-RU" sz="2400" dirty="0">
                <a:solidFill>
                  <a:srgbClr val="000099"/>
                </a:solidFill>
                <a:latin typeface="Arial Black" pitchFamily="34" charset="0"/>
              </a:rPr>
              <a:t> </a:t>
            </a:r>
            <a:r>
              <a:rPr lang="ru-RU" sz="2400" dirty="0" err="1">
                <a:solidFill>
                  <a:srgbClr val="000099"/>
                </a:solidFill>
                <a:latin typeface="Arial Black" pitchFamily="34" charset="0"/>
              </a:rPr>
              <a:t>дитинстві</a:t>
            </a:r>
            <a:r>
              <a:rPr lang="ru-RU" sz="2400" dirty="0">
                <a:solidFill>
                  <a:srgbClr val="000099"/>
                </a:solidFill>
                <a:latin typeface="Arial Black" pitchFamily="34" charset="0"/>
              </a:rPr>
              <a:t> </a:t>
            </a:r>
            <a:r>
              <a:rPr lang="ru-RU" sz="2400" dirty="0" err="1">
                <a:solidFill>
                  <a:srgbClr val="000099"/>
                </a:solidFill>
                <a:latin typeface="Arial Black" pitchFamily="34" charset="0"/>
              </a:rPr>
              <a:t>найкраще</a:t>
            </a:r>
            <a:r>
              <a:rPr lang="ru-RU" sz="2400" dirty="0">
                <a:solidFill>
                  <a:srgbClr val="000099"/>
                </a:solidFill>
                <a:latin typeface="Arial Black" pitchFamily="34" charset="0"/>
              </a:rPr>
              <a:t> </a:t>
            </a:r>
            <a:r>
              <a:rPr lang="ru-RU" sz="2400" dirty="0" err="1">
                <a:solidFill>
                  <a:srgbClr val="000099"/>
                </a:solidFill>
                <a:latin typeface="Arial Black" pitchFamily="34" charset="0"/>
              </a:rPr>
              <a:t>звертатися</a:t>
            </a:r>
            <a:r>
              <a:rPr lang="ru-RU" sz="2400" dirty="0">
                <a:solidFill>
                  <a:srgbClr val="000099"/>
                </a:solidFill>
                <a:latin typeface="Arial Black" pitchFamily="34" charset="0"/>
              </a:rPr>
              <a:t> до </a:t>
            </a:r>
            <a:r>
              <a:rPr lang="ru-RU" sz="2400" dirty="0" err="1">
                <a:solidFill>
                  <a:srgbClr val="000099"/>
                </a:solidFill>
                <a:latin typeface="Arial Black" pitchFamily="34" charset="0"/>
              </a:rPr>
              <a:t>найдавніших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мовних</a:t>
            </a:r>
            <a:r>
              <a:rPr lang="ru-RU" sz="2400" dirty="0">
                <a:solidFill>
                  <a:srgbClr val="000099"/>
                </a:solidFill>
                <a:latin typeface="Arial Black" pitchFamily="34" charset="0"/>
              </a:rPr>
              <a:t> форм, </a:t>
            </a:r>
            <a:r>
              <a:rPr lang="ru-RU" sz="2400" dirty="0" err="1">
                <a:solidFill>
                  <a:srgbClr val="000099"/>
                </a:solidFill>
                <a:latin typeface="Arial Black" pitchFamily="34" charset="0"/>
              </a:rPr>
              <a:t>які</a:t>
            </a:r>
            <a:r>
              <a:rPr lang="ru-RU" sz="2400" dirty="0">
                <a:solidFill>
                  <a:srgbClr val="000099"/>
                </a:solidFill>
                <a:latin typeface="Arial Black" pitchFamily="34" charset="0"/>
              </a:rPr>
              <a:t> духовно </a:t>
            </a:r>
            <a:r>
              <a:rPr lang="ru-RU" sz="2400" dirty="0" err="1">
                <a:solidFill>
                  <a:srgbClr val="000099"/>
                </a:solidFill>
                <a:latin typeface="Arial Black" pitchFamily="34" charset="0"/>
              </a:rPr>
              <a:t>відповідають</a:t>
            </a:r>
            <a:r>
              <a:rPr lang="ru-RU" sz="2400" dirty="0">
                <a:solidFill>
                  <a:srgbClr val="000099"/>
                </a:solidFill>
                <a:latin typeface="Arial Black" pitchFamily="34" charset="0"/>
              </a:rPr>
              <a:t> </a:t>
            </a:r>
            <a:r>
              <a:rPr lang="ru-RU" sz="2400" dirty="0" err="1">
                <a:solidFill>
                  <a:srgbClr val="000099"/>
                </a:solidFill>
                <a:latin typeface="Arial Black" pitchFamily="34" charset="0"/>
              </a:rPr>
              <a:t>раннім</a:t>
            </a:r>
            <a:r>
              <a:rPr lang="ru-RU" sz="2400" dirty="0">
                <a:solidFill>
                  <a:srgbClr val="000099"/>
                </a:solidFill>
                <a:latin typeface="Arial Black" pitchFamily="34" charset="0"/>
              </a:rPr>
              <a:t> ступеням </a:t>
            </a:r>
            <a:r>
              <a:rPr lang="ru-RU" sz="2400" dirty="0" err="1">
                <a:solidFill>
                  <a:srgbClr val="000099"/>
                </a:solidFill>
                <a:latin typeface="Arial Black" pitchFamily="34" charset="0"/>
              </a:rPr>
              <a:t>розвитку</a:t>
            </a:r>
            <a:r>
              <a:rPr lang="ru-RU" sz="2400" dirty="0">
                <a:solidFill>
                  <a:srgbClr val="000099"/>
                </a:solidFill>
                <a:latin typeface="Arial Black" pitchFamily="34" charset="0"/>
              </a:rPr>
              <a:t> </a:t>
            </a:r>
            <a:r>
              <a:rPr lang="ru-RU" sz="2400" dirty="0" err="1">
                <a:solidFill>
                  <a:srgbClr val="000099"/>
                </a:solidFill>
                <a:latin typeface="Arial Black" pitchFamily="34" charset="0"/>
              </a:rPr>
              <a:t>свідомості</a:t>
            </a:r>
            <a:r>
              <a:rPr lang="ru-RU" sz="2400" dirty="0">
                <a:solidFill>
                  <a:srgbClr val="000099"/>
                </a:solidFill>
                <a:latin typeface="Arial Black" pitchFamily="34" charset="0"/>
              </a:rPr>
              <a:t> </a:t>
            </a:r>
            <a:r>
              <a:rPr lang="ru-RU" sz="2400" dirty="0" err="1">
                <a:solidFill>
                  <a:srgbClr val="000099"/>
                </a:solidFill>
                <a:latin typeface="Arial Black" pitchFamily="34" charset="0"/>
              </a:rPr>
              <a:t>дитини</a:t>
            </a:r>
            <a:r>
              <a:rPr lang="ru-RU" sz="2400" dirty="0">
                <a:solidFill>
                  <a:srgbClr val="000099"/>
                </a:solidFill>
                <a:latin typeface="Arial Black" pitchFamily="34" charset="0"/>
              </a:rPr>
              <a:t>. </a:t>
            </a:r>
          </a:p>
        </p:txBody>
      </p:sp>
      <p:pic>
        <p:nvPicPr>
          <p:cNvPr id="1126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6710" y="54641"/>
            <a:ext cx="2453226" cy="228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30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9300" y="271220"/>
            <a:ext cx="6034009" cy="5262979"/>
          </a:xfrm>
          <a:prstGeom prst="rect">
            <a:avLst/>
          </a:prstGeom>
        </p:spPr>
        <p:txBody>
          <a:bodyPr wrap="square">
            <a:spAutoFit/>
          </a:bodyPr>
          <a:lstStyle/>
          <a:p>
            <a:pPr>
              <a:lnSpc>
                <a:spcPct val="150000"/>
              </a:lnSpc>
            </a:pPr>
            <a:r>
              <a:rPr lang="ru-RU" sz="2800" dirty="0">
                <a:solidFill>
                  <a:srgbClr val="000099"/>
                </a:solidFill>
                <a:latin typeface="Arial Black" pitchFamily="34" charset="0"/>
              </a:rPr>
              <a:t>Дитячий </a:t>
            </a:r>
            <a:r>
              <a:rPr lang="ru-RU" sz="2800" dirty="0" err="1">
                <a:solidFill>
                  <a:srgbClr val="000099"/>
                </a:solidFill>
                <a:latin typeface="Arial Black" pitchFamily="34" charset="0"/>
              </a:rPr>
              <a:t>музичний</a:t>
            </a:r>
            <a:r>
              <a:rPr lang="ru-RU" sz="2800" dirty="0">
                <a:solidFill>
                  <a:srgbClr val="000099"/>
                </a:solidFill>
                <a:latin typeface="Arial Black" pitchFamily="34" charset="0"/>
              </a:rPr>
              <a:t> фольклор </a:t>
            </a:r>
            <a:r>
              <a:rPr lang="ru-RU" sz="2800" dirty="0" err="1">
                <a:solidFill>
                  <a:srgbClr val="000099"/>
                </a:solidFill>
                <a:latin typeface="Arial Black" pitchFamily="34" charset="0"/>
              </a:rPr>
              <a:t>допомагає</a:t>
            </a:r>
            <a:r>
              <a:rPr lang="ru-RU" sz="2800" dirty="0">
                <a:solidFill>
                  <a:srgbClr val="000099"/>
                </a:solidFill>
                <a:latin typeface="Arial Black" pitchFamily="34" charset="0"/>
              </a:rPr>
              <a:t> </a:t>
            </a:r>
            <a:r>
              <a:rPr lang="ru-RU" sz="2800" dirty="0" err="1">
                <a:solidFill>
                  <a:srgbClr val="000099"/>
                </a:solidFill>
                <a:latin typeface="Arial Black" pitchFamily="34" charset="0"/>
              </a:rPr>
              <a:t>кожній</a:t>
            </a:r>
            <a:r>
              <a:rPr lang="ru-RU" sz="2800" dirty="0">
                <a:solidFill>
                  <a:srgbClr val="000099"/>
                </a:solidFill>
                <a:latin typeface="Arial Black" pitchFamily="34" charset="0"/>
              </a:rPr>
              <a:t> </a:t>
            </a:r>
            <a:r>
              <a:rPr lang="ru-RU" sz="2800" dirty="0" err="1">
                <a:solidFill>
                  <a:srgbClr val="000099"/>
                </a:solidFill>
                <a:latin typeface="Arial Black" pitchFamily="34" charset="0"/>
              </a:rPr>
              <a:t>дитині</a:t>
            </a:r>
            <a:r>
              <a:rPr lang="ru-RU" sz="2800" dirty="0">
                <a:solidFill>
                  <a:srgbClr val="000099"/>
                </a:solidFill>
                <a:latin typeface="Arial Black" pitchFamily="34" charset="0"/>
              </a:rPr>
              <a:t> </a:t>
            </a:r>
            <a:r>
              <a:rPr lang="ru-RU" sz="2800" dirty="0" err="1">
                <a:solidFill>
                  <a:srgbClr val="000099"/>
                </a:solidFill>
                <a:latin typeface="Arial Black" pitchFamily="34" charset="0"/>
              </a:rPr>
              <a:t>швидко</a:t>
            </a:r>
            <a:r>
              <a:rPr lang="ru-RU" sz="2800" dirty="0">
                <a:solidFill>
                  <a:srgbClr val="000099"/>
                </a:solidFill>
                <a:latin typeface="Arial Black" pitchFamily="34" charset="0"/>
              </a:rPr>
              <a:t> </a:t>
            </a:r>
            <a:r>
              <a:rPr lang="ru-RU" sz="2800" dirty="0" err="1">
                <a:solidFill>
                  <a:srgbClr val="000099"/>
                </a:solidFill>
                <a:latin typeface="Arial Black" pitchFamily="34" charset="0"/>
              </a:rPr>
              <a:t>запам’ятати</a:t>
            </a:r>
            <a:r>
              <a:rPr lang="ru-RU" sz="2800" dirty="0">
                <a:solidFill>
                  <a:srgbClr val="000099"/>
                </a:solidFill>
                <a:latin typeface="Arial Black" pitchFamily="34" charset="0"/>
              </a:rPr>
              <a:t> і </a:t>
            </a:r>
            <a:r>
              <a:rPr lang="ru-RU" sz="2800" dirty="0" err="1">
                <a:solidFill>
                  <a:srgbClr val="000099"/>
                </a:solidFill>
                <a:latin typeface="Arial Black" pitchFamily="34" charset="0"/>
              </a:rPr>
              <a:t>відтворювати</a:t>
            </a:r>
            <a:r>
              <a:rPr lang="ru-RU" sz="2800" dirty="0">
                <a:solidFill>
                  <a:srgbClr val="000099"/>
                </a:solidFill>
                <a:latin typeface="Arial Black" pitchFamily="34" charset="0"/>
              </a:rPr>
              <a:t> </a:t>
            </a:r>
            <a:r>
              <a:rPr lang="ru-RU" sz="2800" dirty="0" err="1">
                <a:solidFill>
                  <a:srgbClr val="000099"/>
                </a:solidFill>
                <a:latin typeface="Arial Black" pitchFamily="34" charset="0"/>
              </a:rPr>
              <a:t>композиційну</a:t>
            </a:r>
            <a:r>
              <a:rPr lang="ru-RU" sz="2800" dirty="0">
                <a:solidFill>
                  <a:srgbClr val="000099"/>
                </a:solidFill>
                <a:latin typeface="Arial Black" pitchFamily="34" charset="0"/>
              </a:rPr>
              <a:t> </a:t>
            </a:r>
            <a:r>
              <a:rPr lang="ru-RU" sz="2800" dirty="0" err="1">
                <a:solidFill>
                  <a:srgbClr val="000099"/>
                </a:solidFill>
                <a:latin typeface="Arial Black" pitchFamily="34" charset="0"/>
              </a:rPr>
              <a:t>побудову</a:t>
            </a:r>
            <a:r>
              <a:rPr lang="ru-RU" sz="2800" dirty="0">
                <a:solidFill>
                  <a:srgbClr val="000099"/>
                </a:solidFill>
                <a:latin typeface="Arial Black" pitchFamily="34" charset="0"/>
              </a:rPr>
              <a:t> </a:t>
            </a:r>
            <a:r>
              <a:rPr lang="ru-RU" sz="2800" dirty="0" err="1">
                <a:solidFill>
                  <a:srgbClr val="000099"/>
                </a:solidFill>
                <a:latin typeface="Arial Black" pitchFamily="34" charset="0"/>
              </a:rPr>
              <a:t>музичного</a:t>
            </a:r>
            <a:r>
              <a:rPr lang="ru-RU" sz="2800" dirty="0">
                <a:solidFill>
                  <a:srgbClr val="000099"/>
                </a:solidFill>
                <a:latin typeface="Arial Black" pitchFamily="34" charset="0"/>
              </a:rPr>
              <a:t> </a:t>
            </a:r>
            <a:r>
              <a:rPr lang="ru-RU" sz="2800" dirty="0" err="1">
                <a:solidFill>
                  <a:srgbClr val="000099"/>
                </a:solidFill>
                <a:latin typeface="Arial Black" pitchFamily="34" charset="0"/>
              </a:rPr>
              <a:t>твору</a:t>
            </a:r>
            <a:r>
              <a:rPr lang="ru-RU" sz="2800" dirty="0">
                <a:solidFill>
                  <a:srgbClr val="000099"/>
                </a:solidFill>
                <a:latin typeface="Arial Black" pitchFamily="34" charset="0"/>
              </a:rPr>
              <a:t>. </a:t>
            </a:r>
          </a:p>
          <a:p>
            <a:pPr>
              <a:lnSpc>
                <a:spcPct val="150000"/>
              </a:lnSpc>
            </a:pPr>
            <a:r>
              <a:rPr lang="ru-RU" sz="2800" dirty="0" err="1">
                <a:solidFill>
                  <a:srgbClr val="000099"/>
                </a:solidFill>
                <a:latin typeface="Arial Black" pitchFamily="34" charset="0"/>
              </a:rPr>
              <a:t>Спочатку</a:t>
            </a:r>
            <a:r>
              <a:rPr lang="ru-RU" sz="2800" dirty="0">
                <a:solidFill>
                  <a:srgbClr val="000099"/>
                </a:solidFill>
                <a:latin typeface="Arial Black" pitchFamily="34" charset="0"/>
              </a:rPr>
              <a:t> – </a:t>
            </a:r>
            <a:r>
              <a:rPr lang="ru-RU" sz="2800" dirty="0" err="1">
                <a:solidFill>
                  <a:srgbClr val="000099"/>
                </a:solidFill>
                <a:latin typeface="Arial Black" pitchFamily="34" charset="0"/>
              </a:rPr>
              <a:t>веселих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пісеньок-пестушок</a:t>
            </a:r>
            <a:r>
              <a:rPr lang="ru-RU" sz="2800" dirty="0">
                <a:solidFill>
                  <a:srgbClr val="000099"/>
                </a:solidFill>
                <a:latin typeface="Arial Black" pitchFamily="34" charset="0"/>
              </a:rPr>
              <a:t> та </a:t>
            </a:r>
            <a:r>
              <a:rPr lang="ru-RU" sz="2800" dirty="0" err="1">
                <a:solidFill>
                  <a:srgbClr val="000099"/>
                </a:solidFill>
                <a:latin typeface="Arial Black" pitchFamily="34" charset="0"/>
              </a:rPr>
              <a:t>колискових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пісень</a:t>
            </a:r>
            <a:r>
              <a:rPr lang="ru-RU" sz="2800" dirty="0">
                <a:latin typeface="Arial Black" pitchFamily="34" charset="0"/>
              </a:rPr>
              <a:t>. </a:t>
            </a:r>
          </a:p>
        </p:txBody>
      </p:sp>
      <p:sp>
        <p:nvSpPr>
          <p:cNvPr id="5" name="Прямоугольник 4"/>
          <p:cNvSpPr/>
          <p:nvPr/>
        </p:nvSpPr>
        <p:spPr>
          <a:xfrm>
            <a:off x="6323309" y="805911"/>
            <a:ext cx="5687877" cy="4524315"/>
          </a:xfrm>
          <a:prstGeom prst="rect">
            <a:avLst/>
          </a:prstGeom>
          <a:solidFill>
            <a:srgbClr val="FFC000"/>
          </a:solidFill>
        </p:spPr>
        <p:txBody>
          <a:bodyPr wrap="square">
            <a:spAutoFit/>
          </a:bodyPr>
          <a:lstStyle/>
          <a:p>
            <a:pPr>
              <a:lnSpc>
                <a:spcPct val="150000"/>
              </a:lnSpc>
            </a:pPr>
            <a:r>
              <a:rPr lang="ru-RU" sz="2400" dirty="0" err="1">
                <a:solidFill>
                  <a:srgbClr val="000099"/>
                </a:solidFill>
                <a:latin typeface="Arial Black" pitchFamily="34" charset="0"/>
              </a:rPr>
              <a:t>Згодом</a:t>
            </a:r>
            <a:r>
              <a:rPr lang="ru-RU" sz="2400" dirty="0">
                <a:solidFill>
                  <a:srgbClr val="000099"/>
                </a:solidFill>
                <a:latin typeface="Arial Black" pitchFamily="34" charset="0"/>
              </a:rPr>
              <a:t> – </a:t>
            </a:r>
            <a:r>
              <a:rPr lang="ru-RU" sz="2400" dirty="0" err="1">
                <a:solidFill>
                  <a:srgbClr val="000099"/>
                </a:solidFill>
                <a:latin typeface="Arial Black" pitchFamily="34" charset="0"/>
              </a:rPr>
              <a:t>різноманітних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жартівливих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ігор</a:t>
            </a:r>
            <a:r>
              <a:rPr lang="ru-RU" sz="2400" dirty="0">
                <a:solidFill>
                  <a:srgbClr val="000099"/>
                </a:solidFill>
                <a:latin typeface="Arial Black" pitchFamily="34" charset="0"/>
              </a:rPr>
              <a:t>, </a:t>
            </a:r>
            <a:r>
              <a:rPr lang="ru-RU" sz="2400" dirty="0" err="1">
                <a:solidFill>
                  <a:srgbClr val="000099"/>
                </a:solidFill>
                <a:latin typeface="Arial Black" pitchFamily="34" charset="0"/>
              </a:rPr>
              <a:t>скоромовок</a:t>
            </a:r>
            <a:r>
              <a:rPr lang="ru-RU" sz="2400" dirty="0">
                <a:solidFill>
                  <a:srgbClr val="000099"/>
                </a:solidFill>
                <a:latin typeface="Arial Black" pitchFamily="34" charset="0"/>
              </a:rPr>
              <a:t>, загадок, </a:t>
            </a:r>
            <a:r>
              <a:rPr lang="ru-RU" sz="2400" dirty="0" err="1">
                <a:solidFill>
                  <a:srgbClr val="000099"/>
                </a:solidFill>
                <a:latin typeface="Arial Black" pitchFamily="34" charset="0"/>
              </a:rPr>
              <a:t>лічилок</a:t>
            </a:r>
            <a:r>
              <a:rPr lang="ru-RU" sz="2400" dirty="0">
                <a:solidFill>
                  <a:srgbClr val="000099"/>
                </a:solidFill>
                <a:latin typeface="Arial Black" pitchFamily="34" charset="0"/>
              </a:rPr>
              <a:t>, </a:t>
            </a:r>
            <a:r>
              <a:rPr lang="ru-RU" sz="2400" dirty="0" err="1">
                <a:solidFill>
                  <a:srgbClr val="000099"/>
                </a:solidFill>
                <a:latin typeface="Arial Black" pitchFamily="34" charset="0"/>
              </a:rPr>
              <a:t>небилиць</a:t>
            </a:r>
            <a:r>
              <a:rPr lang="ru-RU" sz="2400" dirty="0">
                <a:solidFill>
                  <a:srgbClr val="000099"/>
                </a:solidFill>
                <a:latin typeface="Arial Black" pitchFamily="34" charset="0"/>
              </a:rPr>
              <a:t>, </a:t>
            </a:r>
            <a:r>
              <a:rPr lang="ru-RU" sz="2400" dirty="0" err="1">
                <a:solidFill>
                  <a:srgbClr val="000099"/>
                </a:solidFill>
                <a:latin typeface="Arial Black" pitchFamily="34" charset="0"/>
              </a:rPr>
              <a:t>пісень-казок</a:t>
            </a:r>
            <a:r>
              <a:rPr lang="ru-RU" sz="2400" dirty="0">
                <a:solidFill>
                  <a:srgbClr val="000099"/>
                </a:solidFill>
                <a:latin typeface="Arial Black" pitchFamily="34" charset="0"/>
              </a:rPr>
              <a:t>, </a:t>
            </a:r>
            <a:r>
              <a:rPr lang="ru-RU" sz="2400" dirty="0" err="1">
                <a:solidFill>
                  <a:srgbClr val="000099"/>
                </a:solidFill>
                <a:latin typeface="Arial Black" pitchFamily="34" charset="0"/>
              </a:rPr>
              <a:t>дитячих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ігор-пісень</a:t>
            </a:r>
            <a:r>
              <a:rPr lang="ru-RU" sz="2400" dirty="0">
                <a:solidFill>
                  <a:srgbClr val="000099"/>
                </a:solidFill>
                <a:latin typeface="Arial Black" pitchFamily="34" charset="0"/>
              </a:rPr>
              <a:t>, </a:t>
            </a:r>
            <a:r>
              <a:rPr lang="ru-RU" sz="2400" dirty="0" err="1">
                <a:solidFill>
                  <a:srgbClr val="000099"/>
                </a:solidFill>
                <a:latin typeface="Arial Black" pitchFamily="34" charset="0"/>
              </a:rPr>
              <a:t>якими</a:t>
            </a:r>
            <a:r>
              <a:rPr lang="ru-RU" sz="2400" dirty="0">
                <a:solidFill>
                  <a:srgbClr val="000099"/>
                </a:solidFill>
                <a:latin typeface="Arial Black" pitchFamily="34" charset="0"/>
              </a:rPr>
              <a:t> </a:t>
            </a:r>
            <a:r>
              <a:rPr lang="ru-RU" sz="2400" dirty="0" err="1">
                <a:solidFill>
                  <a:srgbClr val="000099"/>
                </a:solidFill>
                <a:latin typeface="Arial Black" pitchFamily="34" charset="0"/>
              </a:rPr>
              <a:t>дорослі</a:t>
            </a:r>
            <a:r>
              <a:rPr lang="ru-RU" sz="2400" dirty="0">
                <a:solidFill>
                  <a:srgbClr val="000099"/>
                </a:solidFill>
                <a:latin typeface="Arial Black" pitchFamily="34" charset="0"/>
              </a:rPr>
              <a:t> </a:t>
            </a:r>
            <a:r>
              <a:rPr lang="ru-RU" sz="2400" dirty="0" err="1">
                <a:solidFill>
                  <a:srgbClr val="000099"/>
                </a:solidFill>
                <a:latin typeface="Arial Black" pitchFamily="34" charset="0"/>
              </a:rPr>
              <a:t>постійно</a:t>
            </a:r>
            <a:r>
              <a:rPr lang="ru-RU" sz="2400" dirty="0">
                <a:solidFill>
                  <a:srgbClr val="000099"/>
                </a:solidFill>
                <a:latin typeface="Arial Black" pitchFamily="34" charset="0"/>
              </a:rPr>
              <a:t> </a:t>
            </a:r>
            <a:r>
              <a:rPr lang="ru-RU" sz="2400" dirty="0" err="1">
                <a:solidFill>
                  <a:srgbClr val="000099"/>
                </a:solidFill>
                <a:latin typeface="Arial Black" pitchFamily="34" charset="0"/>
              </a:rPr>
              <a:t>супроводжують</a:t>
            </a:r>
            <a:r>
              <a:rPr lang="ru-RU" sz="2400" dirty="0">
                <a:solidFill>
                  <a:srgbClr val="000099"/>
                </a:solidFill>
                <a:latin typeface="Arial Black" pitchFamily="34" charset="0"/>
              </a:rPr>
              <a:t> будь-</a:t>
            </a:r>
            <a:r>
              <a:rPr lang="ru-RU" sz="2400" dirty="0" err="1">
                <a:solidFill>
                  <a:srgbClr val="000099"/>
                </a:solidFill>
                <a:latin typeface="Arial Black" pitchFamily="34" charset="0"/>
              </a:rPr>
              <a:t>які</a:t>
            </a:r>
            <a:r>
              <a:rPr lang="ru-RU" sz="2400" dirty="0">
                <a:solidFill>
                  <a:srgbClr val="000099"/>
                </a:solidFill>
                <a:latin typeface="Arial Black" pitchFamily="34" charset="0"/>
              </a:rPr>
              <a:t> </a:t>
            </a:r>
            <a:r>
              <a:rPr lang="ru-RU" sz="2400" dirty="0" err="1">
                <a:solidFill>
                  <a:srgbClr val="000099"/>
                </a:solidFill>
                <a:latin typeface="Arial Black" pitchFamily="34" charset="0"/>
              </a:rPr>
              <a:t>моменти</a:t>
            </a:r>
            <a:r>
              <a:rPr lang="ru-RU" sz="2400" dirty="0">
                <a:solidFill>
                  <a:srgbClr val="000099"/>
                </a:solidFill>
                <a:latin typeface="Arial Black" pitchFamily="34" charset="0"/>
              </a:rPr>
              <a:t> </a:t>
            </a:r>
            <a:r>
              <a:rPr lang="ru-RU" sz="2400" dirty="0" err="1">
                <a:solidFill>
                  <a:srgbClr val="000099"/>
                </a:solidFill>
                <a:latin typeface="Arial Black" pitchFamily="34" charset="0"/>
              </a:rPr>
              <a:t>повсякденного</a:t>
            </a:r>
            <a:r>
              <a:rPr lang="ru-RU" sz="2400" dirty="0">
                <a:solidFill>
                  <a:srgbClr val="000099"/>
                </a:solidFill>
                <a:latin typeface="Arial Black" pitchFamily="34" charset="0"/>
              </a:rPr>
              <a:t> </a:t>
            </a:r>
            <a:r>
              <a:rPr lang="ru-RU" sz="2400" dirty="0" err="1">
                <a:solidFill>
                  <a:srgbClr val="000099"/>
                </a:solidFill>
                <a:latin typeface="Arial Black" pitchFamily="34" charset="0"/>
              </a:rPr>
              <a:t>життя</a:t>
            </a:r>
            <a:r>
              <a:rPr lang="ru-RU" sz="2400" dirty="0">
                <a:solidFill>
                  <a:srgbClr val="000099"/>
                </a:solidFill>
                <a:latin typeface="Arial Black" pitchFamily="34" charset="0"/>
              </a:rPr>
              <a:t> </a:t>
            </a:r>
            <a:r>
              <a:rPr lang="ru-RU" sz="2400" dirty="0" err="1">
                <a:solidFill>
                  <a:srgbClr val="000099"/>
                </a:solidFill>
                <a:latin typeface="Arial Black" pitchFamily="34" charset="0"/>
              </a:rPr>
              <a:t>маленької</a:t>
            </a:r>
            <a:r>
              <a:rPr lang="ru-RU" sz="2400" dirty="0">
                <a:solidFill>
                  <a:srgbClr val="000099"/>
                </a:solidFill>
                <a:latin typeface="Arial Black" pitchFamily="34" charset="0"/>
              </a:rPr>
              <a:t> </a:t>
            </a:r>
            <a:r>
              <a:rPr lang="ru-RU" sz="2400" dirty="0" err="1">
                <a:solidFill>
                  <a:srgbClr val="000099"/>
                </a:solidFill>
                <a:latin typeface="Arial Black" pitchFamily="34" charset="0"/>
              </a:rPr>
              <a:t>дитини</a:t>
            </a:r>
            <a:endParaRPr lang="ru-RU" sz="2400" dirty="0">
              <a:solidFill>
                <a:srgbClr val="000099"/>
              </a:solidFill>
              <a:latin typeface="Arial Black" pitchFamily="34" charset="0"/>
            </a:endParaRPr>
          </a:p>
        </p:txBody>
      </p:sp>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7108" y="4590289"/>
            <a:ext cx="2895169" cy="226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03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3ED35E7-0B35-4284-BCB1-715A48ABEA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8834" y="1996459"/>
            <a:ext cx="9835422" cy="4861541"/>
          </a:xfrm>
          <a:prstGeom prst="rect">
            <a:avLst/>
          </a:prstGeom>
        </p:spPr>
      </p:pic>
      <p:sp>
        <p:nvSpPr>
          <p:cNvPr id="2" name="Прямоугольник 1"/>
          <p:cNvSpPr/>
          <p:nvPr/>
        </p:nvSpPr>
        <p:spPr>
          <a:xfrm>
            <a:off x="340963" y="185981"/>
            <a:ext cx="7253206" cy="6278642"/>
          </a:xfrm>
          <a:prstGeom prst="rect">
            <a:avLst/>
          </a:prstGeom>
          <a:solidFill>
            <a:schemeClr val="tx2">
              <a:lumMod val="20000"/>
              <a:lumOff val="80000"/>
            </a:schemeClr>
          </a:solidFill>
        </p:spPr>
        <p:txBody>
          <a:bodyPr wrap="square">
            <a:spAutoFit/>
          </a:bodyPr>
          <a:lstStyle/>
          <a:p>
            <a:pPr>
              <a:lnSpc>
                <a:spcPct val="150000"/>
              </a:lnSpc>
            </a:pPr>
            <a:r>
              <a:rPr lang="ru-RU" sz="2400" dirty="0">
                <a:solidFill>
                  <a:srgbClr val="000099"/>
                </a:solidFill>
                <a:latin typeface="Arial Black" pitchFamily="34" charset="0"/>
              </a:rPr>
              <a:t>У </a:t>
            </a:r>
            <a:r>
              <a:rPr lang="ru-RU" sz="2400" dirty="0" err="1">
                <a:solidFill>
                  <a:srgbClr val="000099"/>
                </a:solidFill>
                <a:latin typeface="Arial Black" pitchFamily="34" charset="0"/>
              </a:rPr>
              <a:t>період</a:t>
            </a:r>
            <a:r>
              <a:rPr lang="ru-RU" sz="2400" dirty="0">
                <a:solidFill>
                  <a:srgbClr val="000099"/>
                </a:solidFill>
                <a:latin typeface="Arial Black" pitchFamily="34" charset="0"/>
              </a:rPr>
              <a:t> </a:t>
            </a:r>
            <a:r>
              <a:rPr lang="ru-RU" sz="2400" dirty="0" err="1">
                <a:solidFill>
                  <a:srgbClr val="000099"/>
                </a:solidFill>
                <a:latin typeface="Arial Black" pitchFamily="34" charset="0"/>
              </a:rPr>
              <a:t>воєнного</a:t>
            </a:r>
            <a:r>
              <a:rPr lang="ru-RU" sz="2400" dirty="0">
                <a:solidFill>
                  <a:srgbClr val="000099"/>
                </a:solidFill>
                <a:latin typeface="Arial Black" pitchFamily="34" charset="0"/>
              </a:rPr>
              <a:t> стану  </a:t>
            </a:r>
            <a:r>
              <a:rPr lang="ru-RU" sz="2400" dirty="0" err="1">
                <a:solidFill>
                  <a:srgbClr val="000099"/>
                </a:solidFill>
                <a:latin typeface="Arial Black" pitchFamily="34" charset="0"/>
              </a:rPr>
              <a:t>сучасне</a:t>
            </a:r>
            <a:r>
              <a:rPr lang="ru-RU" sz="2400" dirty="0">
                <a:solidFill>
                  <a:srgbClr val="000099"/>
                </a:solidFill>
                <a:latin typeface="Arial Black" pitchFamily="34" charset="0"/>
              </a:rPr>
              <a:t>  </a:t>
            </a:r>
            <a:r>
              <a:rPr lang="ru-RU" sz="2400" dirty="0" err="1">
                <a:solidFill>
                  <a:srgbClr val="000099"/>
                </a:solidFill>
                <a:latin typeface="Arial Black" pitchFamily="34" charset="0"/>
              </a:rPr>
              <a:t>суспільство</a:t>
            </a:r>
            <a:r>
              <a:rPr lang="ru-RU" sz="2400" dirty="0">
                <a:solidFill>
                  <a:srgbClr val="000099"/>
                </a:solidFill>
                <a:latin typeface="Arial Black" pitchFamily="34" charset="0"/>
              </a:rPr>
              <a:t> </a:t>
            </a:r>
            <a:r>
              <a:rPr lang="ru-RU" sz="2400" dirty="0" err="1">
                <a:solidFill>
                  <a:srgbClr val="000099"/>
                </a:solidFill>
                <a:latin typeface="Arial Black" pitchFamily="34" charset="0"/>
              </a:rPr>
              <a:t>гостро</a:t>
            </a:r>
            <a:r>
              <a:rPr lang="ru-RU" sz="2400" dirty="0">
                <a:solidFill>
                  <a:srgbClr val="000099"/>
                </a:solidFill>
                <a:latin typeface="Arial Black" pitchFamily="34" charset="0"/>
              </a:rPr>
              <a:t> </a:t>
            </a:r>
            <a:r>
              <a:rPr lang="ru-RU" sz="2400" dirty="0" err="1">
                <a:solidFill>
                  <a:srgbClr val="000099"/>
                </a:solidFill>
                <a:latin typeface="Arial Black" pitchFamily="34" charset="0"/>
              </a:rPr>
              <a:t>переживає</a:t>
            </a:r>
            <a:r>
              <a:rPr lang="ru-RU" sz="2400" dirty="0">
                <a:solidFill>
                  <a:srgbClr val="000099"/>
                </a:solidFill>
                <a:latin typeface="Arial Black" pitchFamily="34" charset="0"/>
              </a:rPr>
              <a:t> кризу духовно-</a:t>
            </a:r>
            <a:r>
              <a:rPr lang="ru-RU" sz="2400" dirty="0" err="1">
                <a:solidFill>
                  <a:srgbClr val="000099"/>
                </a:solidFill>
                <a:latin typeface="Arial Black" pitchFamily="34" charset="0"/>
              </a:rPr>
              <a:t>моральних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ідеалів</a:t>
            </a:r>
            <a:r>
              <a:rPr lang="ru-RU" sz="2400" dirty="0">
                <a:solidFill>
                  <a:srgbClr val="000099"/>
                </a:solidFill>
                <a:latin typeface="Arial Black" pitchFamily="34" charset="0"/>
              </a:rPr>
              <a:t>. </a:t>
            </a:r>
          </a:p>
          <a:p>
            <a:pPr>
              <a:lnSpc>
                <a:spcPct val="150000"/>
              </a:lnSpc>
            </a:pPr>
            <a:r>
              <a:rPr lang="ru-RU" sz="2400" dirty="0" err="1">
                <a:solidFill>
                  <a:srgbClr val="000099"/>
                </a:solidFill>
                <a:latin typeface="Arial Black" pitchFamily="34" charset="0"/>
              </a:rPr>
              <a:t>Найбільша</a:t>
            </a:r>
            <a:r>
              <a:rPr lang="ru-RU" sz="2400" dirty="0">
                <a:solidFill>
                  <a:srgbClr val="000099"/>
                </a:solidFill>
                <a:latin typeface="Arial Black" pitchFamily="34" charset="0"/>
              </a:rPr>
              <a:t> </a:t>
            </a:r>
            <a:r>
              <a:rPr lang="ru-RU" sz="2400" dirty="0" err="1">
                <a:solidFill>
                  <a:srgbClr val="000099"/>
                </a:solidFill>
                <a:latin typeface="Arial Black" pitchFamily="34" charset="0"/>
              </a:rPr>
              <a:t>небезпека</a:t>
            </a:r>
            <a:r>
              <a:rPr lang="ru-RU" sz="2400" dirty="0">
                <a:solidFill>
                  <a:srgbClr val="000099"/>
                </a:solidFill>
                <a:latin typeface="Arial Black" pitchFamily="34" charset="0"/>
              </a:rPr>
              <a:t>   - </a:t>
            </a:r>
            <a:r>
              <a:rPr lang="ru-RU" sz="2400" dirty="0" err="1">
                <a:solidFill>
                  <a:srgbClr val="000099"/>
                </a:solidFill>
                <a:latin typeface="Arial Black" pitchFamily="34" charset="0"/>
              </a:rPr>
              <a:t>руйнування</a:t>
            </a:r>
            <a:r>
              <a:rPr lang="ru-RU" sz="2400" dirty="0">
                <a:solidFill>
                  <a:srgbClr val="000099"/>
                </a:solidFill>
                <a:latin typeface="Arial Black" pitchFamily="34" charset="0"/>
              </a:rPr>
              <a:t> </a:t>
            </a:r>
            <a:r>
              <a:rPr lang="ru-RU" sz="2400" dirty="0" err="1">
                <a:solidFill>
                  <a:srgbClr val="000099"/>
                </a:solidFill>
                <a:latin typeface="Arial Black" pitchFamily="34" charset="0"/>
              </a:rPr>
              <a:t>особистості</a:t>
            </a:r>
            <a:r>
              <a:rPr lang="ru-RU" sz="2400" dirty="0">
                <a:solidFill>
                  <a:srgbClr val="000099"/>
                </a:solidFill>
                <a:latin typeface="Arial Black" pitchFamily="34" charset="0"/>
              </a:rPr>
              <a:t>.</a:t>
            </a:r>
          </a:p>
          <a:p>
            <a:pPr>
              <a:lnSpc>
                <a:spcPct val="150000"/>
              </a:lnSpc>
            </a:pPr>
            <a:r>
              <a:rPr lang="ru-RU" sz="2400" dirty="0">
                <a:solidFill>
                  <a:srgbClr val="000099"/>
                </a:solidFill>
                <a:latin typeface="Arial Black" pitchFamily="34" charset="0"/>
              </a:rPr>
              <a:t> </a:t>
            </a:r>
            <a:r>
              <a:rPr lang="ru-RU" sz="2400" dirty="0" err="1">
                <a:solidFill>
                  <a:srgbClr val="000099"/>
                </a:solidFill>
                <a:latin typeface="Arial Black" pitchFamily="34" charset="0"/>
              </a:rPr>
              <a:t>Нині</a:t>
            </a:r>
            <a:r>
              <a:rPr lang="ru-RU" sz="2400" dirty="0">
                <a:solidFill>
                  <a:srgbClr val="000099"/>
                </a:solidFill>
                <a:latin typeface="Arial Black" pitchFamily="34" charset="0"/>
              </a:rPr>
              <a:t> </a:t>
            </a:r>
            <a:r>
              <a:rPr lang="ru-RU" sz="2400" dirty="0" err="1">
                <a:solidFill>
                  <a:srgbClr val="000099"/>
                </a:solidFill>
                <a:latin typeface="Arial Black" pitchFamily="34" charset="0"/>
              </a:rPr>
              <a:t>матеріальні</a:t>
            </a:r>
            <a:r>
              <a:rPr lang="ru-RU" sz="2400" dirty="0">
                <a:solidFill>
                  <a:srgbClr val="000099"/>
                </a:solidFill>
                <a:latin typeface="Arial Black" pitchFamily="34" charset="0"/>
              </a:rPr>
              <a:t> </a:t>
            </a:r>
            <a:r>
              <a:rPr lang="ru-RU" sz="2400" dirty="0" err="1">
                <a:solidFill>
                  <a:srgbClr val="000099"/>
                </a:solidFill>
                <a:latin typeface="Arial Black" pitchFamily="34" charset="0"/>
              </a:rPr>
              <a:t>цінності</a:t>
            </a:r>
            <a:r>
              <a:rPr lang="ru-RU" sz="2400" dirty="0">
                <a:solidFill>
                  <a:srgbClr val="000099"/>
                </a:solidFill>
                <a:latin typeface="Arial Black" pitchFamily="34" charset="0"/>
              </a:rPr>
              <a:t> </a:t>
            </a:r>
            <a:r>
              <a:rPr lang="ru-RU" sz="2400" dirty="0" err="1">
                <a:solidFill>
                  <a:srgbClr val="000099"/>
                </a:solidFill>
                <a:latin typeface="Arial Black" pitchFamily="34" charset="0"/>
              </a:rPr>
              <a:t>домінують</a:t>
            </a:r>
            <a:r>
              <a:rPr lang="ru-RU" sz="2400" dirty="0">
                <a:solidFill>
                  <a:srgbClr val="000099"/>
                </a:solidFill>
                <a:latin typeface="Arial Black" pitchFamily="34" charset="0"/>
              </a:rPr>
              <a:t> над </a:t>
            </a:r>
            <a:r>
              <a:rPr lang="ru-RU" sz="2400" dirty="0" err="1">
                <a:solidFill>
                  <a:srgbClr val="000099"/>
                </a:solidFill>
                <a:latin typeface="Arial Black" pitchFamily="34" charset="0"/>
              </a:rPr>
              <a:t>духовними</a:t>
            </a:r>
            <a:r>
              <a:rPr lang="ru-RU" sz="2400" dirty="0">
                <a:solidFill>
                  <a:srgbClr val="000099"/>
                </a:solidFill>
                <a:latin typeface="Arial Black" pitchFamily="34" charset="0"/>
              </a:rPr>
              <a:t>, тому і у наших </a:t>
            </a:r>
            <a:r>
              <a:rPr lang="ru-RU" sz="2400" dirty="0" err="1">
                <a:solidFill>
                  <a:srgbClr val="000099"/>
                </a:solidFill>
                <a:latin typeface="Arial Black" pitchFamily="34" charset="0"/>
              </a:rPr>
              <a:t>вихованців</a:t>
            </a:r>
            <a:r>
              <a:rPr lang="ru-RU" sz="2400" dirty="0">
                <a:solidFill>
                  <a:srgbClr val="000099"/>
                </a:solidFill>
                <a:latin typeface="Arial Black" pitchFamily="34" charset="0"/>
              </a:rPr>
              <a:t> </a:t>
            </a:r>
            <a:r>
              <a:rPr lang="ru-RU" sz="2800" i="1" dirty="0" err="1">
                <a:solidFill>
                  <a:srgbClr val="000099"/>
                </a:solidFill>
                <a:latin typeface="Arial Black" pitchFamily="34" charset="0"/>
              </a:rPr>
              <a:t>спотворені</a:t>
            </a:r>
            <a:r>
              <a:rPr lang="ru-RU" sz="2800" i="1" dirty="0">
                <a:solidFill>
                  <a:srgbClr val="000099"/>
                </a:solidFill>
                <a:latin typeface="Arial Black" pitchFamily="34" charset="0"/>
              </a:rPr>
              <a:t> </a:t>
            </a:r>
            <a:r>
              <a:rPr lang="ru-RU" sz="2400" dirty="0" err="1">
                <a:solidFill>
                  <a:srgbClr val="000099"/>
                </a:solidFill>
                <a:latin typeface="Arial Black" pitchFamily="34" charset="0"/>
              </a:rPr>
              <a:t>уявлення</a:t>
            </a:r>
            <a:r>
              <a:rPr lang="ru-RU" sz="2400" dirty="0">
                <a:solidFill>
                  <a:srgbClr val="000099"/>
                </a:solidFill>
                <a:latin typeface="Arial Black" pitchFamily="34" charset="0"/>
              </a:rPr>
              <a:t> про </a:t>
            </a:r>
            <a:r>
              <a:rPr lang="ru-RU" sz="2400" i="1" dirty="0">
                <a:solidFill>
                  <a:srgbClr val="C00000"/>
                </a:solidFill>
                <a:latin typeface="Arial Black" pitchFamily="34" charset="0"/>
              </a:rPr>
              <a:t>доброту, </a:t>
            </a:r>
            <a:r>
              <a:rPr lang="ru-RU" sz="2400" i="1" dirty="0" err="1">
                <a:solidFill>
                  <a:srgbClr val="C00000"/>
                </a:solidFill>
                <a:latin typeface="Arial Black" pitchFamily="34" charset="0"/>
              </a:rPr>
              <a:t>милосердя</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великодушність</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справедливість</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громадянськість</a:t>
            </a:r>
            <a:r>
              <a:rPr lang="ru-RU" sz="2400" i="1" dirty="0">
                <a:solidFill>
                  <a:srgbClr val="C00000"/>
                </a:solidFill>
                <a:latin typeface="Arial Black" pitchFamily="34" charset="0"/>
              </a:rPr>
              <a:t> і </a:t>
            </a:r>
            <a:r>
              <a:rPr lang="ru-RU" sz="2400" i="1" dirty="0" err="1">
                <a:solidFill>
                  <a:srgbClr val="C00000"/>
                </a:solidFill>
                <a:latin typeface="Arial Black" pitchFamily="34" charset="0"/>
              </a:rPr>
              <a:t>патріотизм</a:t>
            </a:r>
            <a:r>
              <a:rPr lang="ru-RU" sz="2400" dirty="0">
                <a:solidFill>
                  <a:srgbClr val="000099"/>
                </a:solidFill>
                <a:latin typeface="Arial Black" pitchFamily="34"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4169" y="402956"/>
            <a:ext cx="4432515" cy="591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736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2772" y="411100"/>
            <a:ext cx="6762427" cy="5842369"/>
          </a:xfrm>
          <a:prstGeom prst="rect">
            <a:avLst/>
          </a:prstGeom>
          <a:solidFill>
            <a:schemeClr val="accent1">
              <a:lumMod val="20000"/>
              <a:lumOff val="80000"/>
            </a:schemeClr>
          </a:solidFill>
        </p:spPr>
        <p:txBody>
          <a:bodyPr wrap="square">
            <a:spAutoFit/>
          </a:bodyPr>
          <a:lstStyle/>
          <a:p>
            <a:pPr>
              <a:lnSpc>
                <a:spcPct val="150000"/>
              </a:lnSpc>
            </a:pPr>
            <a:r>
              <a:rPr lang="ru-RU" sz="2800" dirty="0">
                <a:solidFill>
                  <a:srgbClr val="000099"/>
                </a:solidFill>
                <a:latin typeface="Arial Black" pitchFamily="34" charset="0"/>
              </a:rPr>
              <a:t>Весь дитячий фольклор, по </a:t>
            </a:r>
            <a:r>
              <a:rPr lang="ru-RU" sz="2800" dirty="0" err="1">
                <a:solidFill>
                  <a:srgbClr val="000099"/>
                </a:solidFill>
                <a:latin typeface="Arial Black" pitchFamily="34" charset="0"/>
              </a:rPr>
              <a:t>своїй</a:t>
            </a:r>
            <a:r>
              <a:rPr lang="ru-RU" sz="2800" dirty="0">
                <a:solidFill>
                  <a:srgbClr val="000099"/>
                </a:solidFill>
                <a:latin typeface="Arial Black" pitchFamily="34" charset="0"/>
              </a:rPr>
              <a:t> </a:t>
            </a:r>
            <a:r>
              <a:rPr lang="ru-RU" sz="2800" dirty="0" err="1">
                <a:solidFill>
                  <a:srgbClr val="000099"/>
                </a:solidFill>
                <a:latin typeface="Arial Black" pitchFamily="34" charset="0"/>
              </a:rPr>
              <a:t>суті</a:t>
            </a:r>
            <a:r>
              <a:rPr lang="ru-RU" sz="2800" dirty="0">
                <a:solidFill>
                  <a:srgbClr val="000099"/>
                </a:solidFill>
                <a:latin typeface="Arial Black" pitchFamily="34" charset="0"/>
              </a:rPr>
              <a:t>, </a:t>
            </a:r>
            <a:r>
              <a:rPr lang="ru-RU" sz="2800" dirty="0" err="1">
                <a:solidFill>
                  <a:srgbClr val="000099"/>
                </a:solidFill>
                <a:latin typeface="Arial Black" pitchFamily="34" charset="0"/>
              </a:rPr>
              <a:t>ігровий</a:t>
            </a:r>
            <a:r>
              <a:rPr lang="ru-RU" sz="2800" dirty="0">
                <a:solidFill>
                  <a:srgbClr val="000099"/>
                </a:solidFill>
                <a:latin typeface="Arial Black" pitchFamily="34" charset="0"/>
              </a:rPr>
              <a:t>, тому, коли </a:t>
            </a:r>
            <a:r>
              <a:rPr lang="ru-RU" sz="2800" dirty="0" err="1">
                <a:solidFill>
                  <a:srgbClr val="000099"/>
                </a:solidFill>
                <a:latin typeface="Arial Black" pitchFamily="34" charset="0"/>
              </a:rPr>
              <a:t>йдеться</a:t>
            </a:r>
            <a:r>
              <a:rPr lang="ru-RU" sz="2800" dirty="0">
                <a:solidFill>
                  <a:srgbClr val="000099"/>
                </a:solidFill>
                <a:latin typeface="Arial Black" pitchFamily="34" charset="0"/>
              </a:rPr>
              <a:t> про “дитячий </a:t>
            </a:r>
            <a:r>
              <a:rPr lang="ru-RU" sz="2800" dirty="0" err="1">
                <a:solidFill>
                  <a:srgbClr val="000099"/>
                </a:solidFill>
                <a:latin typeface="Arial Black" pitchFamily="34" charset="0"/>
              </a:rPr>
              <a:t>музичний</a:t>
            </a:r>
            <a:r>
              <a:rPr lang="ru-RU" sz="2800" dirty="0">
                <a:solidFill>
                  <a:srgbClr val="000099"/>
                </a:solidFill>
                <a:latin typeface="Arial Black" pitchFamily="34" charset="0"/>
              </a:rPr>
              <a:t> фольклор”, </a:t>
            </a:r>
          </a:p>
          <a:p>
            <a:pPr>
              <a:lnSpc>
                <a:spcPct val="150000"/>
              </a:lnSpc>
            </a:pPr>
            <a:r>
              <a:rPr lang="ru-RU" sz="2800" dirty="0" err="1">
                <a:solidFill>
                  <a:srgbClr val="000099"/>
                </a:solidFill>
                <a:latin typeface="Arial Black" pitchFamily="34" charset="0"/>
              </a:rPr>
              <a:t>майже</a:t>
            </a:r>
            <a:r>
              <a:rPr lang="ru-RU" sz="2800" dirty="0">
                <a:solidFill>
                  <a:srgbClr val="000099"/>
                </a:solidFill>
                <a:latin typeface="Arial Black" pitchFamily="34" charset="0"/>
              </a:rPr>
              <a:t> </a:t>
            </a:r>
            <a:r>
              <a:rPr lang="ru-RU" sz="2800" dirty="0" err="1">
                <a:solidFill>
                  <a:srgbClr val="000099"/>
                </a:solidFill>
                <a:latin typeface="Arial Black" pitchFamily="34" charset="0"/>
              </a:rPr>
              <a:t>завжди</a:t>
            </a:r>
            <a:r>
              <a:rPr lang="ru-RU" sz="2800" dirty="0">
                <a:solidFill>
                  <a:srgbClr val="000099"/>
                </a:solidFill>
                <a:latin typeface="Arial Black" pitchFamily="34" charset="0"/>
              </a:rPr>
              <a:t> </a:t>
            </a:r>
            <a:r>
              <a:rPr lang="ru-RU" sz="2800" dirty="0" err="1">
                <a:solidFill>
                  <a:srgbClr val="000099"/>
                </a:solidFill>
                <a:latin typeface="Arial Black" pitchFamily="34" charset="0"/>
              </a:rPr>
              <a:t>розуміється</a:t>
            </a:r>
            <a:r>
              <a:rPr lang="ru-RU" sz="2800" dirty="0">
                <a:solidFill>
                  <a:srgbClr val="000099"/>
                </a:solidFill>
                <a:latin typeface="Arial Black" pitchFamily="34" charset="0"/>
              </a:rPr>
              <a:t> “дитячий </a:t>
            </a:r>
            <a:r>
              <a:rPr lang="ru-RU" sz="2800" dirty="0" err="1">
                <a:solidFill>
                  <a:srgbClr val="000099"/>
                </a:solidFill>
                <a:latin typeface="Arial Black" pitchFamily="34" charset="0"/>
              </a:rPr>
              <a:t>музично-ігровий</a:t>
            </a:r>
            <a:r>
              <a:rPr lang="ru-RU" sz="2800" dirty="0">
                <a:solidFill>
                  <a:srgbClr val="000099"/>
                </a:solidFill>
                <a:latin typeface="Arial Black" pitchFamily="34" charset="0"/>
              </a:rPr>
              <a:t> </a:t>
            </a:r>
          </a:p>
          <a:p>
            <a:pPr>
              <a:lnSpc>
                <a:spcPct val="150000"/>
              </a:lnSpc>
            </a:pPr>
            <a:r>
              <a:rPr lang="ru-RU" sz="2800" dirty="0">
                <a:solidFill>
                  <a:srgbClr val="000099"/>
                </a:solidFill>
                <a:latin typeface="Arial Black" pitchFamily="34" charset="0"/>
              </a:rPr>
              <a:t>(</a:t>
            </a:r>
            <a:r>
              <a:rPr lang="ru-RU" sz="2800" dirty="0" err="1">
                <a:solidFill>
                  <a:srgbClr val="000099"/>
                </a:solidFill>
                <a:latin typeface="Arial Black" pitchFamily="34" charset="0"/>
              </a:rPr>
              <a:t>або</a:t>
            </a:r>
            <a:r>
              <a:rPr lang="ru-RU" sz="2800" dirty="0">
                <a:solidFill>
                  <a:srgbClr val="000099"/>
                </a:solidFill>
                <a:latin typeface="Arial Black" pitchFamily="34" charset="0"/>
              </a:rPr>
              <a:t> </a:t>
            </a:r>
            <a:r>
              <a:rPr lang="ru-RU" sz="2800" dirty="0" err="1">
                <a:solidFill>
                  <a:srgbClr val="000099"/>
                </a:solidFill>
                <a:latin typeface="Arial Black" pitchFamily="34" charset="0"/>
              </a:rPr>
              <a:t>пісенно-ігровий</a:t>
            </a:r>
            <a:r>
              <a:rPr lang="ru-RU" sz="2800" dirty="0">
                <a:solidFill>
                  <a:srgbClr val="000099"/>
                </a:solidFill>
                <a:latin typeface="Arial Black" pitchFamily="34" charset="0"/>
              </a:rPr>
              <a:t>) фольклор”.</a:t>
            </a:r>
          </a:p>
          <a:p>
            <a:pPr>
              <a:lnSpc>
                <a:spcPct val="150000"/>
              </a:lnSpc>
            </a:pPr>
            <a:r>
              <a:rPr lang="ru-RU" sz="2800" dirty="0">
                <a:solidFill>
                  <a:srgbClr val="000099"/>
                </a:solidFill>
                <a:latin typeface="Arial Black" pitchFamily="34" charset="0"/>
              </a:rPr>
              <a:t> А </a:t>
            </a:r>
            <a:r>
              <a:rPr lang="ru-RU" sz="2800" dirty="0" err="1">
                <a:solidFill>
                  <a:srgbClr val="000099"/>
                </a:solidFill>
                <a:latin typeface="Arial Black" pitchFamily="34" charset="0"/>
              </a:rPr>
              <a:t>гра</a:t>
            </a:r>
            <a:r>
              <a:rPr lang="ru-RU" sz="2800" dirty="0">
                <a:solidFill>
                  <a:srgbClr val="000099"/>
                </a:solidFill>
                <a:latin typeface="Arial Black" pitchFamily="34" charset="0"/>
              </a:rPr>
              <a:t> для </a:t>
            </a:r>
            <a:r>
              <a:rPr lang="ru-RU" sz="2800" dirty="0" err="1">
                <a:solidFill>
                  <a:srgbClr val="000099"/>
                </a:solidFill>
                <a:latin typeface="Arial Black" pitchFamily="34" charset="0"/>
              </a:rPr>
              <a:t>дитини</a:t>
            </a:r>
            <a:r>
              <a:rPr lang="ru-RU" sz="2800" dirty="0">
                <a:solidFill>
                  <a:srgbClr val="000099"/>
                </a:solidFill>
                <a:latin typeface="Arial Black" pitchFamily="34" charset="0"/>
              </a:rPr>
              <a:t> – </a:t>
            </a:r>
            <a:r>
              <a:rPr lang="ru-RU" sz="2800" dirty="0" err="1">
                <a:solidFill>
                  <a:srgbClr val="000099"/>
                </a:solidFill>
                <a:latin typeface="Arial Black" pitchFamily="34" charset="0"/>
              </a:rPr>
              <a:t>це</a:t>
            </a:r>
            <a:r>
              <a:rPr lang="ru-RU" sz="2800" dirty="0">
                <a:solidFill>
                  <a:srgbClr val="000099"/>
                </a:solidFill>
                <a:latin typeface="Arial Black" pitchFamily="34" charset="0"/>
              </a:rPr>
              <a:t> </a:t>
            </a:r>
            <a:r>
              <a:rPr lang="ru-RU" sz="2800" dirty="0" err="1">
                <a:solidFill>
                  <a:srgbClr val="000099"/>
                </a:solidFill>
                <a:latin typeface="Arial Black" pitchFamily="34" charset="0"/>
              </a:rPr>
              <a:t>її</a:t>
            </a:r>
            <a:r>
              <a:rPr lang="ru-RU" sz="2800" dirty="0">
                <a:solidFill>
                  <a:srgbClr val="000099"/>
                </a:solidFill>
                <a:latin typeface="Arial Black" pitchFamily="34" charset="0"/>
              </a:rPr>
              <a:t> </a:t>
            </a:r>
            <a:r>
              <a:rPr lang="ru-RU" sz="2800" dirty="0" err="1">
                <a:solidFill>
                  <a:srgbClr val="000099"/>
                </a:solidFill>
                <a:latin typeface="Arial Black" pitchFamily="34" charset="0"/>
              </a:rPr>
              <a:t>життя</a:t>
            </a:r>
            <a:r>
              <a:rPr lang="ru-RU" sz="2800" dirty="0">
                <a:solidFill>
                  <a:srgbClr val="000099"/>
                </a:solidFill>
                <a:latin typeface="Arial Black" pitchFamily="34" charset="0"/>
              </a:rPr>
              <a:t>.</a:t>
            </a: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15199" y="1910530"/>
            <a:ext cx="4055906" cy="434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883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5696"/>
            <a:ext cx="10400735" cy="654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кутник 1">
            <a:extLst>
              <a:ext uri="{FF2B5EF4-FFF2-40B4-BE49-F238E27FC236}">
                <a16:creationId xmlns:a16="http://schemas.microsoft.com/office/drawing/2014/main" id="{D86E1EF9-8602-4112-87A8-6F901762AFDB}"/>
              </a:ext>
            </a:extLst>
          </p:cNvPr>
          <p:cNvSpPr/>
          <p:nvPr/>
        </p:nvSpPr>
        <p:spPr>
          <a:xfrm>
            <a:off x="3447288" y="3218688"/>
            <a:ext cx="8403336" cy="954107"/>
          </a:xfrm>
          <a:prstGeom prst="rect">
            <a:avLst/>
          </a:prstGeom>
          <a:solidFill>
            <a:schemeClr val="accent4">
              <a:lumMod val="20000"/>
              <a:lumOff val="80000"/>
            </a:schemeClr>
          </a:solidFill>
        </p:spPr>
        <p:txBody>
          <a:bodyPr wrap="square">
            <a:spAutoFit/>
          </a:bodyPr>
          <a:lstStyle/>
          <a:p>
            <a:r>
              <a:rPr lang="ru-RU" sz="2800" b="1" dirty="0">
                <a:solidFill>
                  <a:srgbClr val="000099"/>
                </a:solidFill>
              </a:rPr>
              <a:t>«Фольклор – </a:t>
            </a:r>
            <a:r>
              <a:rPr lang="ru-RU" sz="2800" b="1" dirty="0" err="1">
                <a:solidFill>
                  <a:srgbClr val="000099"/>
                </a:solidFill>
              </a:rPr>
              <a:t>це</a:t>
            </a:r>
            <a:r>
              <a:rPr lang="ru-RU" sz="2800" b="1" dirty="0">
                <a:solidFill>
                  <a:srgbClr val="000099"/>
                </a:solidFill>
              </a:rPr>
              <a:t> те </a:t>
            </a:r>
            <a:r>
              <a:rPr lang="ru-RU" sz="2800" b="1" dirty="0" err="1">
                <a:solidFill>
                  <a:srgbClr val="000099"/>
                </a:solidFill>
              </a:rPr>
              <a:t>джерело</a:t>
            </a:r>
            <a:r>
              <a:rPr lang="ru-RU" sz="2800" b="1" dirty="0">
                <a:solidFill>
                  <a:srgbClr val="000099"/>
                </a:solidFill>
              </a:rPr>
              <a:t>, яке </a:t>
            </a:r>
            <a:r>
              <a:rPr lang="ru-RU" sz="2800" b="1" dirty="0" err="1">
                <a:solidFill>
                  <a:srgbClr val="000099"/>
                </a:solidFill>
              </a:rPr>
              <a:t>породжує</a:t>
            </a:r>
            <a:r>
              <a:rPr lang="ru-RU" sz="2800" b="1" dirty="0">
                <a:solidFill>
                  <a:srgbClr val="000099"/>
                </a:solidFill>
              </a:rPr>
              <a:t> </a:t>
            </a:r>
            <a:r>
              <a:rPr lang="ru-RU" sz="2800" b="1" dirty="0" err="1">
                <a:solidFill>
                  <a:srgbClr val="000099"/>
                </a:solidFill>
              </a:rPr>
              <a:t>бажання</a:t>
            </a:r>
            <a:r>
              <a:rPr lang="ru-RU" sz="2800" b="1" dirty="0">
                <a:solidFill>
                  <a:srgbClr val="000099"/>
                </a:solidFill>
              </a:rPr>
              <a:t> </a:t>
            </a:r>
            <a:r>
              <a:rPr lang="ru-RU" sz="2800" b="1" dirty="0" err="1">
                <a:solidFill>
                  <a:srgbClr val="000099"/>
                </a:solidFill>
              </a:rPr>
              <a:t>творити</a:t>
            </a:r>
            <a:r>
              <a:rPr lang="ru-RU" sz="2800" b="1" dirty="0">
                <a:solidFill>
                  <a:srgbClr val="000099"/>
                </a:solidFill>
              </a:rPr>
              <a:t> свою </a:t>
            </a:r>
            <a:r>
              <a:rPr lang="ru-RU" sz="2800" b="1" dirty="0" err="1">
                <a:solidFill>
                  <a:srgbClr val="000099"/>
                </a:solidFill>
              </a:rPr>
              <a:t>ідентичність</a:t>
            </a:r>
            <a:r>
              <a:rPr lang="ru-RU" sz="2800" b="1" dirty="0">
                <a:solidFill>
                  <a:srgbClr val="000099"/>
                </a:solidFill>
              </a:rPr>
              <a:t> і свою державу»</a:t>
            </a:r>
            <a:endParaRPr lang="uk-UA" sz="2800" b="1" dirty="0">
              <a:solidFill>
                <a:srgbClr val="000099"/>
              </a:solidFill>
            </a:endParaRPr>
          </a:p>
        </p:txBody>
      </p:sp>
    </p:spTree>
    <p:extLst>
      <p:ext uri="{BB962C8B-B14F-4D97-AF65-F5344CB8AC3E}">
        <p14:creationId xmlns:p14="http://schemas.microsoft.com/office/powerpoint/2010/main" val="225284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964" y="356461"/>
            <a:ext cx="8844044" cy="61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580" y="2988697"/>
            <a:ext cx="3626603" cy="245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09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980" y="247973"/>
            <a:ext cx="8958019" cy="6321474"/>
          </a:xfrm>
          <a:prstGeom prst="rect">
            <a:avLst/>
          </a:prstGeom>
          <a:solidFill>
            <a:schemeClr val="accent1">
              <a:lumMod val="20000"/>
              <a:lumOff val="80000"/>
            </a:schemeClr>
          </a:solidFill>
        </p:spPr>
        <p:txBody>
          <a:bodyPr wrap="square">
            <a:spAutoFit/>
          </a:bodyPr>
          <a:lstStyle/>
          <a:p>
            <a:pPr>
              <a:lnSpc>
                <a:spcPct val="200000"/>
              </a:lnSpc>
            </a:pPr>
            <a:r>
              <a:rPr lang="ru-RU" sz="3200" dirty="0">
                <a:solidFill>
                  <a:srgbClr val="000099"/>
                </a:solidFill>
                <a:latin typeface="Arial Black" pitchFamily="34" charset="0"/>
              </a:rPr>
              <a:t>В </a:t>
            </a:r>
            <a:r>
              <a:rPr lang="ru-RU" sz="3200" dirty="0" err="1">
                <a:solidFill>
                  <a:srgbClr val="000099"/>
                </a:solidFill>
                <a:latin typeface="Arial Black" pitchFamily="34" charset="0"/>
              </a:rPr>
              <a:t>Японії</a:t>
            </a:r>
            <a:r>
              <a:rPr lang="ru-RU" sz="3200" dirty="0">
                <a:solidFill>
                  <a:srgbClr val="000099"/>
                </a:solidFill>
                <a:latin typeface="Arial Black" pitchFamily="34" charset="0"/>
              </a:rPr>
              <a:t> </a:t>
            </a:r>
            <a:r>
              <a:rPr lang="ru-RU" sz="3200" dirty="0" err="1">
                <a:solidFill>
                  <a:srgbClr val="000099"/>
                </a:solidFill>
                <a:latin typeface="Arial Black" pitchFamily="34" charset="0"/>
              </a:rPr>
              <a:t>існує</a:t>
            </a:r>
            <a:r>
              <a:rPr lang="ru-RU" sz="3200" dirty="0">
                <a:solidFill>
                  <a:srgbClr val="000099"/>
                </a:solidFill>
                <a:latin typeface="Arial Black" pitchFamily="34" charset="0"/>
              </a:rPr>
              <a:t> </a:t>
            </a:r>
            <a:r>
              <a:rPr lang="ru-RU" sz="3200" dirty="0" err="1">
                <a:solidFill>
                  <a:srgbClr val="000099"/>
                </a:solidFill>
                <a:latin typeface="Arial Black" pitchFamily="34" charset="0"/>
              </a:rPr>
              <a:t>оригінальний</a:t>
            </a:r>
            <a:r>
              <a:rPr lang="ru-RU" sz="3200" dirty="0">
                <a:solidFill>
                  <a:srgbClr val="000099"/>
                </a:solidFill>
                <a:latin typeface="Arial Black" pitchFamily="34" charset="0"/>
              </a:rPr>
              <a:t> метод </a:t>
            </a:r>
            <a:r>
              <a:rPr lang="ru-RU" sz="3200" dirty="0" err="1">
                <a:solidFill>
                  <a:srgbClr val="000099"/>
                </a:solidFill>
                <a:latin typeface="Arial Black" pitchFamily="34" charset="0"/>
              </a:rPr>
              <a:t>прийому</a:t>
            </a:r>
            <a:r>
              <a:rPr lang="ru-RU" sz="3200" dirty="0">
                <a:solidFill>
                  <a:srgbClr val="000099"/>
                </a:solidFill>
                <a:latin typeface="Arial Black" pitchFamily="34" charset="0"/>
              </a:rPr>
              <a:t> </a:t>
            </a:r>
            <a:r>
              <a:rPr lang="ru-RU" sz="3200" dirty="0" err="1">
                <a:solidFill>
                  <a:srgbClr val="000099"/>
                </a:solidFill>
                <a:latin typeface="Arial Black" pitchFamily="34" charset="0"/>
              </a:rPr>
              <a:t>вступних</a:t>
            </a:r>
            <a:r>
              <a:rPr lang="ru-RU" sz="3200" dirty="0">
                <a:solidFill>
                  <a:srgbClr val="000099"/>
                </a:solidFill>
                <a:latin typeface="Arial Black" pitchFamily="34" charset="0"/>
              </a:rPr>
              <a:t> </a:t>
            </a:r>
            <a:r>
              <a:rPr lang="ru-RU" sz="3200" dirty="0" err="1">
                <a:solidFill>
                  <a:srgbClr val="000099"/>
                </a:solidFill>
                <a:latin typeface="Arial Black" pitchFamily="34" charset="0"/>
              </a:rPr>
              <a:t>іспитів</a:t>
            </a:r>
            <a:r>
              <a:rPr lang="ru-RU" sz="3200" dirty="0">
                <a:solidFill>
                  <a:srgbClr val="000099"/>
                </a:solidFill>
                <a:latin typeface="Arial Black" pitchFamily="34" charset="0"/>
              </a:rPr>
              <a:t> в одному </a:t>
            </a:r>
            <a:r>
              <a:rPr lang="ru-RU" sz="3200" dirty="0" err="1">
                <a:solidFill>
                  <a:srgbClr val="000099"/>
                </a:solidFill>
                <a:latin typeface="Arial Black" pitchFamily="34" charset="0"/>
              </a:rPr>
              <a:t>із</a:t>
            </a:r>
            <a:r>
              <a:rPr lang="ru-RU" sz="3200" dirty="0">
                <a:solidFill>
                  <a:srgbClr val="000099"/>
                </a:solidFill>
                <a:latin typeface="Arial Black" pitchFamily="34" charset="0"/>
              </a:rPr>
              <a:t>  </a:t>
            </a:r>
            <a:r>
              <a:rPr lang="ru-RU" sz="3200" dirty="0" err="1">
                <a:solidFill>
                  <a:srgbClr val="000099"/>
                </a:solidFill>
                <a:latin typeface="Arial Black" pitchFamily="34" charset="0"/>
              </a:rPr>
              <a:t>вищих</a:t>
            </a:r>
            <a:r>
              <a:rPr lang="ru-RU" sz="3200" dirty="0">
                <a:solidFill>
                  <a:srgbClr val="000099"/>
                </a:solidFill>
                <a:latin typeface="Arial Black" pitchFamily="34" charset="0"/>
              </a:rPr>
              <a:t>  </a:t>
            </a:r>
            <a:r>
              <a:rPr lang="ru-RU" sz="3200" dirty="0" err="1">
                <a:solidFill>
                  <a:srgbClr val="000099"/>
                </a:solidFill>
                <a:latin typeface="Arial Black" pitchFamily="34" charset="0"/>
              </a:rPr>
              <a:t>навчальних</a:t>
            </a:r>
            <a:r>
              <a:rPr lang="ru-RU" sz="3200" dirty="0">
                <a:solidFill>
                  <a:srgbClr val="000099"/>
                </a:solidFill>
                <a:latin typeface="Arial Black" pitchFamily="34" charset="0"/>
              </a:rPr>
              <a:t> </a:t>
            </a:r>
            <a:r>
              <a:rPr lang="ru-RU" sz="3200" dirty="0" err="1">
                <a:solidFill>
                  <a:srgbClr val="000099"/>
                </a:solidFill>
                <a:latin typeface="Arial Black" pitchFamily="34" charset="0"/>
              </a:rPr>
              <a:t>закладів</a:t>
            </a:r>
            <a:r>
              <a:rPr lang="ru-RU" sz="3200" dirty="0">
                <a:solidFill>
                  <a:srgbClr val="000099"/>
                </a:solidFill>
                <a:latin typeface="Arial Black" pitchFamily="34" charset="0"/>
              </a:rPr>
              <a:t>: </a:t>
            </a:r>
          </a:p>
          <a:p>
            <a:pPr>
              <a:lnSpc>
                <a:spcPct val="200000"/>
              </a:lnSpc>
            </a:pPr>
            <a:r>
              <a:rPr lang="ru-RU" sz="3200" dirty="0" err="1">
                <a:solidFill>
                  <a:srgbClr val="000099"/>
                </a:solidFill>
                <a:latin typeface="Arial Black" pitchFamily="34" charset="0"/>
              </a:rPr>
              <a:t>кожен</a:t>
            </a:r>
            <a:r>
              <a:rPr lang="ru-RU" sz="3200" dirty="0">
                <a:solidFill>
                  <a:srgbClr val="000099"/>
                </a:solidFill>
                <a:latin typeface="Arial Black" pitchFamily="34" charset="0"/>
              </a:rPr>
              <a:t> </a:t>
            </a:r>
            <a:r>
              <a:rPr lang="ru-RU" sz="3200" dirty="0" err="1">
                <a:solidFill>
                  <a:srgbClr val="000099"/>
                </a:solidFill>
                <a:latin typeface="Arial Black" pitchFamily="34" charset="0"/>
              </a:rPr>
              <a:t>абітурієнт</a:t>
            </a:r>
            <a:r>
              <a:rPr lang="ru-RU" sz="3200" dirty="0">
                <a:solidFill>
                  <a:srgbClr val="000099"/>
                </a:solidFill>
                <a:latin typeface="Arial Black" pitchFamily="34" charset="0"/>
              </a:rPr>
              <a:t> </a:t>
            </a:r>
            <a:r>
              <a:rPr lang="ru-RU" sz="3200" dirty="0" err="1">
                <a:solidFill>
                  <a:srgbClr val="000099"/>
                </a:solidFill>
                <a:latin typeface="Arial Black" pitchFamily="34" charset="0"/>
              </a:rPr>
              <a:t>має</a:t>
            </a:r>
            <a:r>
              <a:rPr lang="ru-RU" sz="3200" dirty="0">
                <a:solidFill>
                  <a:srgbClr val="000099"/>
                </a:solidFill>
                <a:latin typeface="Arial Black" pitchFamily="34" charset="0"/>
              </a:rPr>
              <a:t> </a:t>
            </a:r>
            <a:r>
              <a:rPr lang="ru-RU" sz="3200" dirty="0" err="1">
                <a:solidFill>
                  <a:srgbClr val="000099"/>
                </a:solidFill>
                <a:latin typeface="Arial Black" pitchFamily="34" charset="0"/>
              </a:rPr>
              <a:t>виявити</a:t>
            </a:r>
            <a:r>
              <a:rPr lang="ru-RU" sz="3200" dirty="0">
                <a:solidFill>
                  <a:srgbClr val="000099"/>
                </a:solidFill>
                <a:latin typeface="Arial Black" pitchFamily="34" charset="0"/>
              </a:rPr>
              <a:t> </a:t>
            </a:r>
            <a:r>
              <a:rPr lang="ru-RU" sz="3600" i="1" dirty="0" err="1">
                <a:solidFill>
                  <a:srgbClr val="C00000"/>
                </a:solidFill>
                <a:latin typeface="Arial Black" pitchFamily="34" charset="0"/>
              </a:rPr>
              <a:t>знання</a:t>
            </a:r>
            <a:r>
              <a:rPr lang="ru-RU" sz="3600" i="1" dirty="0">
                <a:solidFill>
                  <a:srgbClr val="C00000"/>
                </a:solidFill>
                <a:latin typeface="Arial Black" pitchFamily="34" charset="0"/>
              </a:rPr>
              <a:t> </a:t>
            </a:r>
          </a:p>
          <a:p>
            <a:pPr>
              <a:lnSpc>
                <a:spcPct val="200000"/>
              </a:lnSpc>
            </a:pPr>
            <a:r>
              <a:rPr lang="ru-RU" sz="4000" i="1" dirty="0" err="1">
                <a:solidFill>
                  <a:srgbClr val="C00000"/>
                </a:solidFill>
                <a:latin typeface="Arial Black" pitchFamily="34" charset="0"/>
              </a:rPr>
              <a:t>трьохсот</a:t>
            </a:r>
            <a:r>
              <a:rPr lang="ru-RU" sz="4000" i="1" dirty="0">
                <a:solidFill>
                  <a:srgbClr val="C00000"/>
                </a:solidFill>
                <a:latin typeface="Arial Black" pitchFamily="34" charset="0"/>
              </a:rPr>
              <a:t> </a:t>
            </a:r>
            <a:r>
              <a:rPr lang="ru-RU" sz="4000" i="1" dirty="0" err="1">
                <a:solidFill>
                  <a:srgbClr val="C00000"/>
                </a:solidFill>
                <a:latin typeface="Arial Black" pitchFamily="34" charset="0"/>
              </a:rPr>
              <a:t>народних</a:t>
            </a:r>
            <a:r>
              <a:rPr lang="ru-RU" sz="4000" i="1" dirty="0">
                <a:solidFill>
                  <a:srgbClr val="C00000"/>
                </a:solidFill>
                <a:latin typeface="Arial Black" pitchFamily="34" charset="0"/>
              </a:rPr>
              <a:t> </a:t>
            </a:r>
            <a:r>
              <a:rPr lang="ru-RU" sz="4000" i="1" dirty="0" err="1">
                <a:solidFill>
                  <a:srgbClr val="C00000"/>
                </a:solidFill>
                <a:latin typeface="Arial Black" pitchFamily="34" charset="0"/>
              </a:rPr>
              <a:t>пісень</a:t>
            </a:r>
            <a:r>
              <a:rPr lang="ru-RU" sz="4000" i="1" dirty="0">
                <a:solidFill>
                  <a:srgbClr val="C00000"/>
                </a:solidFill>
                <a:latin typeface="Arial Black" pitchFamily="34"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5647" y="2479729"/>
            <a:ext cx="4126920" cy="325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576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7973" y="154984"/>
            <a:ext cx="11437749" cy="3539430"/>
          </a:xfrm>
          <a:prstGeom prst="rect">
            <a:avLst/>
          </a:prstGeom>
        </p:spPr>
        <p:txBody>
          <a:bodyPr wrap="square">
            <a:spAutoFit/>
          </a:bodyPr>
          <a:lstStyle/>
          <a:p>
            <a:pPr>
              <a:lnSpc>
                <a:spcPct val="200000"/>
              </a:lnSpc>
            </a:pPr>
            <a:r>
              <a:rPr lang="ru-RU" sz="2800" dirty="0">
                <a:solidFill>
                  <a:srgbClr val="C00000"/>
                </a:solidFill>
                <a:latin typeface="Arial Black" pitchFamily="34" charset="0"/>
              </a:rPr>
              <a:t>Наш </a:t>
            </a:r>
            <a:r>
              <a:rPr lang="ru-RU" sz="2800" dirty="0" err="1">
                <a:solidFill>
                  <a:srgbClr val="C00000"/>
                </a:solidFill>
                <a:latin typeface="Arial Black" pitchFamily="34" charset="0"/>
              </a:rPr>
              <a:t>український</a:t>
            </a:r>
            <a:r>
              <a:rPr lang="ru-RU" sz="2800" dirty="0">
                <a:solidFill>
                  <a:srgbClr val="C00000"/>
                </a:solidFill>
                <a:latin typeface="Arial Black" pitchFamily="34" charset="0"/>
              </a:rPr>
              <a:t> народ </a:t>
            </a:r>
            <a:r>
              <a:rPr lang="ru-RU" sz="2800" dirty="0" err="1">
                <a:solidFill>
                  <a:srgbClr val="C00000"/>
                </a:solidFill>
                <a:latin typeface="Arial Black" pitchFamily="34" charset="0"/>
              </a:rPr>
              <a:t>має</a:t>
            </a:r>
            <a:r>
              <a:rPr lang="ru-RU" sz="2800" dirty="0">
                <a:solidFill>
                  <a:srgbClr val="C00000"/>
                </a:solidFill>
                <a:latin typeface="Arial Black" pitchFamily="34" charset="0"/>
              </a:rPr>
              <a:t> </a:t>
            </a:r>
            <a:r>
              <a:rPr lang="ru-RU" sz="2800" dirty="0" err="1">
                <a:solidFill>
                  <a:srgbClr val="C00000"/>
                </a:solidFill>
                <a:latin typeface="Arial Black" pitchFamily="34" charset="0"/>
              </a:rPr>
              <a:t>багату</a:t>
            </a:r>
            <a:r>
              <a:rPr lang="ru-RU" sz="2800" dirty="0">
                <a:solidFill>
                  <a:srgbClr val="C00000"/>
                </a:solidFill>
                <a:latin typeface="Arial Black" pitchFamily="34" charset="0"/>
              </a:rPr>
              <a:t> і </a:t>
            </a:r>
            <a:r>
              <a:rPr lang="ru-RU" sz="2800" dirty="0" err="1">
                <a:solidFill>
                  <a:srgbClr val="C00000"/>
                </a:solidFill>
                <a:latin typeface="Arial Black" pitchFamily="34" charset="0"/>
              </a:rPr>
              <a:t>оригінальну</a:t>
            </a:r>
            <a:r>
              <a:rPr lang="ru-RU" sz="2800" dirty="0">
                <a:solidFill>
                  <a:srgbClr val="C00000"/>
                </a:solidFill>
                <a:latin typeface="Arial Black" pitchFamily="34" charset="0"/>
              </a:rPr>
              <a:t> культуру, </a:t>
            </a:r>
            <a:r>
              <a:rPr lang="ru-RU" sz="2800" dirty="0" err="1">
                <a:solidFill>
                  <a:srgbClr val="C00000"/>
                </a:solidFill>
                <a:latin typeface="Arial Black" pitchFamily="34" charset="0"/>
              </a:rPr>
              <a:t>надбану</a:t>
            </a:r>
            <a:r>
              <a:rPr lang="ru-RU" sz="2800" dirty="0">
                <a:solidFill>
                  <a:srgbClr val="C00000"/>
                </a:solidFill>
                <a:latin typeface="Arial Black" pitchFamily="34" charset="0"/>
              </a:rPr>
              <a:t> </a:t>
            </a:r>
            <a:r>
              <a:rPr lang="ru-RU" sz="2800" dirty="0" err="1">
                <a:solidFill>
                  <a:srgbClr val="C00000"/>
                </a:solidFill>
                <a:latin typeface="Arial Black" pitchFamily="34" charset="0"/>
              </a:rPr>
              <a:t>численними</a:t>
            </a:r>
            <a:r>
              <a:rPr lang="ru-RU" sz="2800" dirty="0">
                <a:solidFill>
                  <a:srgbClr val="C00000"/>
                </a:solidFill>
                <a:latin typeface="Arial Black" pitchFamily="34" charset="0"/>
              </a:rPr>
              <a:t> </a:t>
            </a:r>
            <a:r>
              <a:rPr lang="ru-RU" sz="2800" dirty="0" err="1">
                <a:solidFill>
                  <a:srgbClr val="C00000"/>
                </a:solidFill>
                <a:latin typeface="Arial Black" pitchFamily="34" charset="0"/>
              </a:rPr>
              <a:t>поколіннями</a:t>
            </a:r>
            <a:r>
              <a:rPr lang="ru-RU" sz="2800" dirty="0">
                <a:solidFill>
                  <a:srgbClr val="C00000"/>
                </a:solidFill>
                <a:latin typeface="Arial Black" pitchFamily="34" charset="0"/>
              </a:rPr>
              <a:t>. </a:t>
            </a:r>
          </a:p>
          <a:p>
            <a:pPr>
              <a:lnSpc>
                <a:spcPct val="200000"/>
              </a:lnSpc>
            </a:pPr>
            <a:r>
              <a:rPr lang="ru-RU" sz="2800" dirty="0">
                <a:solidFill>
                  <a:srgbClr val="C00000"/>
                </a:solidFill>
                <a:latin typeface="Arial Black" pitchFamily="34" charset="0"/>
              </a:rPr>
              <a:t>З </a:t>
            </a:r>
            <a:r>
              <a:rPr lang="ru-RU" sz="2800" dirty="0" err="1">
                <a:solidFill>
                  <a:srgbClr val="C00000"/>
                </a:solidFill>
                <a:latin typeface="Arial Black" pitchFamily="34" charset="0"/>
              </a:rPr>
              <a:t>давніх</a:t>
            </a:r>
            <a:r>
              <a:rPr lang="ru-RU" sz="2800" dirty="0">
                <a:solidFill>
                  <a:srgbClr val="C00000"/>
                </a:solidFill>
                <a:latin typeface="Arial Black" pitchFamily="34" charset="0"/>
              </a:rPr>
              <a:t> </a:t>
            </a:r>
            <a:r>
              <a:rPr lang="ru-RU" sz="2800" dirty="0" err="1">
                <a:solidFill>
                  <a:srgbClr val="C00000"/>
                </a:solidFill>
                <a:latin typeface="Arial Black" pitchFamily="34" charset="0"/>
              </a:rPr>
              <a:t>часів</a:t>
            </a:r>
            <a:r>
              <a:rPr lang="ru-RU" sz="2800" dirty="0">
                <a:solidFill>
                  <a:srgbClr val="C00000"/>
                </a:solidFill>
                <a:latin typeface="Arial Black" pitchFamily="34" charset="0"/>
              </a:rPr>
              <a:t> до нас </a:t>
            </a:r>
            <a:r>
              <a:rPr lang="ru-RU" sz="2800" dirty="0" err="1">
                <a:solidFill>
                  <a:srgbClr val="C00000"/>
                </a:solidFill>
                <a:latin typeface="Arial Black" pitchFamily="34" charset="0"/>
              </a:rPr>
              <a:t>ідуть</a:t>
            </a:r>
            <a:r>
              <a:rPr lang="ru-RU" sz="2800" dirty="0">
                <a:solidFill>
                  <a:srgbClr val="C00000"/>
                </a:solidFill>
                <a:latin typeface="Arial Black" pitchFamily="34" charset="0"/>
              </a:rPr>
              <a:t> </a:t>
            </a:r>
            <a:r>
              <a:rPr lang="ru-RU" sz="2800" dirty="0" err="1">
                <a:solidFill>
                  <a:srgbClr val="C00000"/>
                </a:solidFill>
                <a:latin typeface="Arial Black" pitchFamily="34" charset="0"/>
              </a:rPr>
              <a:t>життєва</a:t>
            </a:r>
            <a:r>
              <a:rPr lang="ru-RU" sz="2800" dirty="0">
                <a:solidFill>
                  <a:srgbClr val="C00000"/>
                </a:solidFill>
                <a:latin typeface="Arial Black" pitchFamily="34" charset="0"/>
              </a:rPr>
              <a:t> </a:t>
            </a:r>
          </a:p>
          <a:p>
            <a:pPr>
              <a:lnSpc>
                <a:spcPct val="200000"/>
              </a:lnSpc>
            </a:pPr>
            <a:r>
              <a:rPr lang="ru-RU" sz="2800" dirty="0" err="1">
                <a:solidFill>
                  <a:srgbClr val="C00000"/>
                </a:solidFill>
                <a:latin typeface="Arial Black" pitchFamily="34" charset="0"/>
              </a:rPr>
              <a:t>мудрість</a:t>
            </a:r>
            <a:r>
              <a:rPr lang="ru-RU" sz="2800" dirty="0">
                <a:solidFill>
                  <a:srgbClr val="C00000"/>
                </a:solidFill>
                <a:latin typeface="Arial Black" pitchFamily="34" charset="0"/>
              </a:rPr>
              <a:t> та </a:t>
            </a:r>
            <a:r>
              <a:rPr lang="ru-RU" sz="2800" dirty="0" err="1">
                <a:solidFill>
                  <a:srgbClr val="C00000"/>
                </a:solidFill>
                <a:latin typeface="Arial Black" pitchFamily="34" charset="0"/>
              </a:rPr>
              <a:t>настанови</a:t>
            </a:r>
            <a:r>
              <a:rPr lang="ru-RU" sz="2800" dirty="0">
                <a:solidFill>
                  <a:srgbClr val="C00000"/>
                </a:solidFill>
                <a:latin typeface="Arial Black" pitchFamily="34" charset="0"/>
              </a:rPr>
              <a:t> </a:t>
            </a:r>
            <a:r>
              <a:rPr lang="ru-RU" sz="2800" dirty="0" err="1">
                <a:solidFill>
                  <a:srgbClr val="C00000"/>
                </a:solidFill>
                <a:latin typeface="Arial Black" pitchFamily="34" charset="0"/>
              </a:rPr>
              <a:t>щодо</a:t>
            </a:r>
            <a:r>
              <a:rPr lang="ru-RU" sz="2800" dirty="0">
                <a:solidFill>
                  <a:srgbClr val="C00000"/>
                </a:solidFill>
                <a:latin typeface="Arial Black" pitchFamily="34" charset="0"/>
              </a:rPr>
              <a:t> способу </a:t>
            </a:r>
            <a:r>
              <a:rPr lang="ru-RU" sz="2800" dirty="0" err="1">
                <a:solidFill>
                  <a:srgbClr val="C00000"/>
                </a:solidFill>
                <a:latin typeface="Arial Black" pitchFamily="34" charset="0"/>
              </a:rPr>
              <a:t>життя</a:t>
            </a:r>
            <a:r>
              <a:rPr lang="ru-RU" sz="2800" dirty="0">
                <a:solidFill>
                  <a:srgbClr val="C00000"/>
                </a:solidFill>
                <a:latin typeface="Arial Black" pitchFamily="34" charset="0"/>
              </a:rPr>
              <a:t>. </a:t>
            </a:r>
          </a:p>
        </p:txBody>
      </p:sp>
      <p:sp>
        <p:nvSpPr>
          <p:cNvPr id="3" name="Прямоугольник 2"/>
          <p:cNvSpPr/>
          <p:nvPr/>
        </p:nvSpPr>
        <p:spPr>
          <a:xfrm>
            <a:off x="2123268" y="3694414"/>
            <a:ext cx="9872420" cy="2862322"/>
          </a:xfrm>
          <a:prstGeom prst="rect">
            <a:avLst/>
          </a:prstGeom>
          <a:solidFill>
            <a:schemeClr val="bg2">
              <a:lumMod val="75000"/>
            </a:schemeClr>
          </a:solidFill>
        </p:spPr>
        <p:txBody>
          <a:bodyPr wrap="square">
            <a:spAutoFit/>
          </a:bodyPr>
          <a:lstStyle/>
          <a:p>
            <a:pPr>
              <a:lnSpc>
                <a:spcPct val="150000"/>
              </a:lnSpc>
            </a:pPr>
            <a:r>
              <a:rPr lang="ru-RU" sz="2400" i="1" dirty="0">
                <a:solidFill>
                  <a:srgbClr val="000099"/>
                </a:solidFill>
                <a:latin typeface="Arial Black" pitchFamily="34" charset="0"/>
              </a:rPr>
              <a:t>Вони </a:t>
            </a:r>
            <a:r>
              <a:rPr lang="ru-RU" sz="2400" i="1" dirty="0" err="1">
                <a:solidFill>
                  <a:srgbClr val="000099"/>
                </a:solidFill>
                <a:latin typeface="Arial Black" pitchFamily="34" charset="0"/>
              </a:rPr>
              <a:t>закладені</a:t>
            </a:r>
            <a:r>
              <a:rPr lang="ru-RU" sz="2400" i="1" dirty="0">
                <a:solidFill>
                  <a:srgbClr val="000099"/>
                </a:solidFill>
                <a:latin typeface="Arial Black" pitchFamily="34" charset="0"/>
              </a:rPr>
              <a:t> в </a:t>
            </a:r>
            <a:r>
              <a:rPr lang="ru-RU" sz="2400" i="1" dirty="0" err="1">
                <a:solidFill>
                  <a:srgbClr val="000099"/>
                </a:solidFill>
                <a:latin typeface="Arial Black" pitchFamily="34" charset="0"/>
              </a:rPr>
              <a:t>українських</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звичаях</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святах</a:t>
            </a:r>
            <a:r>
              <a:rPr lang="ru-RU" sz="2400" i="1" dirty="0">
                <a:solidFill>
                  <a:srgbClr val="000099"/>
                </a:solidFill>
                <a:latin typeface="Arial Black" pitchFamily="34" charset="0"/>
              </a:rPr>
              <a:t>, обрядах, </a:t>
            </a:r>
            <a:r>
              <a:rPr lang="ru-RU" sz="2400" i="1" dirty="0" err="1">
                <a:solidFill>
                  <a:srgbClr val="000099"/>
                </a:solidFill>
                <a:latin typeface="Arial Black" pitchFamily="34" charset="0"/>
              </a:rPr>
              <a:t>фольклорі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Українські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традиції</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пояснюють</a:t>
            </a:r>
            <a:r>
              <a:rPr lang="ru-RU" sz="2400" i="1" dirty="0">
                <a:solidFill>
                  <a:srgbClr val="000099"/>
                </a:solidFill>
                <a:latin typeface="Arial Black" pitchFamily="34" charset="0"/>
              </a:rPr>
              <a:t> та </a:t>
            </a:r>
            <a:r>
              <a:rPr lang="ru-RU" sz="2400" i="1" dirty="0" err="1">
                <a:solidFill>
                  <a:srgbClr val="000099"/>
                </a:solidFill>
                <a:latin typeface="Arial Black" pitchFamily="34" charset="0"/>
              </a:rPr>
              <a:t>обґрунтовують</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взаємини</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між</a:t>
            </a:r>
            <a:r>
              <a:rPr lang="ru-RU" sz="2400" i="1" dirty="0">
                <a:solidFill>
                  <a:srgbClr val="000099"/>
                </a:solidFill>
                <a:latin typeface="Arial Black" pitchFamily="34" charset="0"/>
              </a:rPr>
              <a:t> людьми, </a:t>
            </a:r>
            <a:r>
              <a:rPr lang="ru-RU" sz="2400" i="1" dirty="0" err="1">
                <a:solidFill>
                  <a:srgbClr val="000099"/>
                </a:solidFill>
                <a:latin typeface="Arial Black" pitchFamily="34" charset="0"/>
              </a:rPr>
              <a:t>між</a:t>
            </a:r>
            <a:r>
              <a:rPr lang="ru-RU" sz="2400" i="1" dirty="0">
                <a:solidFill>
                  <a:srgbClr val="000099"/>
                </a:solidFill>
                <a:latin typeface="Arial Black" pitchFamily="34" charset="0"/>
              </a:rPr>
              <a:t> людьми і природою, </a:t>
            </a:r>
            <a:r>
              <a:rPr lang="ru-RU" sz="2400" i="1" dirty="0" err="1">
                <a:solidFill>
                  <a:srgbClr val="000099"/>
                </a:solidFill>
                <a:latin typeface="Arial Black" pitchFamily="34" charset="0"/>
              </a:rPr>
              <a:t>духовну</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цінність</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кожної</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окремої</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людини</a:t>
            </a:r>
            <a:r>
              <a:rPr lang="ru-RU" sz="2400" i="1" dirty="0">
                <a:solidFill>
                  <a:srgbClr val="000099"/>
                </a:solidFill>
                <a:latin typeface="Arial Black" pitchFamily="34" charset="0"/>
              </a:rPr>
              <a:t>, і народу </a:t>
            </a:r>
            <a:r>
              <a:rPr lang="ru-RU" sz="2400" i="1" dirty="0" err="1">
                <a:solidFill>
                  <a:srgbClr val="000099"/>
                </a:solidFill>
                <a:latin typeface="Arial Black" pitchFamily="34" charset="0"/>
              </a:rPr>
              <a:t>взагалі</a:t>
            </a:r>
            <a:r>
              <a:rPr lang="ru-RU" sz="2400" i="1" dirty="0">
                <a:solidFill>
                  <a:srgbClr val="000099"/>
                </a:solidFill>
                <a:latin typeface="Arial Black" pitchFamily="34" charset="0"/>
              </a:rPr>
              <a:t>.</a:t>
            </a:r>
          </a:p>
        </p:txBody>
      </p:sp>
      <p:pic>
        <p:nvPicPr>
          <p:cNvPr id="4" name="Рисунок 3">
            <a:extLst>
              <a:ext uri="{FF2B5EF4-FFF2-40B4-BE49-F238E27FC236}">
                <a16:creationId xmlns:a16="http://schemas.microsoft.com/office/drawing/2014/main" id="{34A88945-C5FB-47B0-A909-F2D4A87CA8D9}"/>
              </a:ext>
            </a:extLst>
          </p:cNvPr>
          <p:cNvPicPr>
            <a:picLocks noChangeAspect="1"/>
          </p:cNvPicPr>
          <p:nvPr/>
        </p:nvPicPr>
        <p:blipFill>
          <a:blip r:embed="rId2"/>
          <a:stretch>
            <a:fillRect/>
          </a:stretch>
        </p:blipFill>
        <p:spPr>
          <a:xfrm>
            <a:off x="9210280" y="1764793"/>
            <a:ext cx="2594623" cy="1755648"/>
          </a:xfrm>
          <a:prstGeom prst="rect">
            <a:avLst/>
          </a:prstGeom>
        </p:spPr>
      </p:pic>
    </p:spTree>
    <p:extLst>
      <p:ext uri="{BB962C8B-B14F-4D97-AF65-F5344CB8AC3E}">
        <p14:creationId xmlns:p14="http://schemas.microsoft.com/office/powerpoint/2010/main" val="3838650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8270" y="734594"/>
            <a:ext cx="11101953" cy="1508105"/>
          </a:xfrm>
          <a:prstGeom prst="rect">
            <a:avLst/>
          </a:prstGeom>
        </p:spPr>
        <p:txBody>
          <a:bodyPr wrap="square">
            <a:spAutoFit/>
          </a:bodyPr>
          <a:lstStyle/>
          <a:p>
            <a:r>
              <a:rPr lang="ru-RU" sz="3600" i="1" dirty="0">
                <a:solidFill>
                  <a:srgbClr val="C00000"/>
                </a:solidFill>
                <a:latin typeface="Arial Black" pitchFamily="34" charset="0"/>
              </a:rPr>
              <a:t>Триста </a:t>
            </a:r>
            <a:r>
              <a:rPr lang="ru-RU" sz="3600" i="1" dirty="0" err="1">
                <a:solidFill>
                  <a:srgbClr val="C00000"/>
                </a:solidFill>
                <a:latin typeface="Arial Black" pitchFamily="34" charset="0"/>
              </a:rPr>
              <a:t>тисяч</a:t>
            </a:r>
            <a:r>
              <a:rPr lang="ru-RU" sz="3600" i="1" dirty="0">
                <a:solidFill>
                  <a:srgbClr val="C00000"/>
                </a:solidFill>
                <a:latin typeface="Arial Black" pitchFamily="34" charset="0"/>
              </a:rPr>
              <a:t> </a:t>
            </a:r>
            <a:r>
              <a:rPr lang="ru-RU" sz="3600" i="1" dirty="0" err="1">
                <a:solidFill>
                  <a:srgbClr val="C00000"/>
                </a:solidFill>
                <a:latin typeface="Arial Black" pitchFamily="34" charset="0"/>
              </a:rPr>
              <a:t>пісень</a:t>
            </a:r>
            <a:r>
              <a:rPr lang="ru-RU" sz="3600" i="1" dirty="0">
                <a:solidFill>
                  <a:srgbClr val="C00000"/>
                </a:solidFill>
                <a:latin typeface="Arial Black" pitchFamily="34" charset="0"/>
              </a:rPr>
              <a:t> </a:t>
            </a:r>
            <a:r>
              <a:rPr lang="ru-RU" sz="2800" i="1" dirty="0" err="1">
                <a:solidFill>
                  <a:srgbClr val="000099"/>
                </a:solidFill>
                <a:latin typeface="Arial Black" pitchFamily="34" charset="0"/>
              </a:rPr>
              <a:t>склав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український</a:t>
            </a:r>
            <a:r>
              <a:rPr lang="ru-RU" sz="2800" i="1" dirty="0">
                <a:solidFill>
                  <a:srgbClr val="000099"/>
                </a:solidFill>
                <a:latin typeface="Arial Black" pitchFamily="34" charset="0"/>
              </a:rPr>
              <a:t> народ, </a:t>
            </a:r>
            <a:r>
              <a:rPr lang="ru-RU" sz="2800" i="1" dirty="0" err="1">
                <a:solidFill>
                  <a:srgbClr val="000099"/>
                </a:solidFill>
                <a:latin typeface="Arial Black" pitchFamily="34" charset="0"/>
              </a:rPr>
              <a:t>серед</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яких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багато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справжніх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шедеврів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незрівнянної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краси</a:t>
            </a:r>
            <a:r>
              <a:rPr lang="ru-RU" sz="2800" i="1" dirty="0">
                <a:solidFill>
                  <a:srgbClr val="000099"/>
                </a:solidFill>
                <a:latin typeface="Arial Black" pitchFamily="34" charset="0"/>
              </a:rPr>
              <a:t>. </a:t>
            </a:r>
          </a:p>
        </p:txBody>
      </p:sp>
      <p:sp>
        <p:nvSpPr>
          <p:cNvPr id="3" name="Прямоугольник 2"/>
          <p:cNvSpPr/>
          <p:nvPr/>
        </p:nvSpPr>
        <p:spPr>
          <a:xfrm>
            <a:off x="4618493" y="1883439"/>
            <a:ext cx="7253207" cy="4616648"/>
          </a:xfrm>
          <a:prstGeom prst="rect">
            <a:avLst/>
          </a:prstGeom>
          <a:solidFill>
            <a:schemeClr val="bg2">
              <a:lumMod val="75000"/>
            </a:schemeClr>
          </a:solidFill>
        </p:spPr>
        <p:txBody>
          <a:bodyPr wrap="square">
            <a:spAutoFit/>
          </a:bodyPr>
          <a:lstStyle/>
          <a:p>
            <a:pPr>
              <a:lnSpc>
                <a:spcPct val="150000"/>
              </a:lnSpc>
            </a:pPr>
            <a:r>
              <a:rPr lang="ru-RU" sz="2800" i="1" dirty="0" err="1">
                <a:solidFill>
                  <a:srgbClr val="C00000"/>
                </a:solidFill>
                <a:latin typeface="Arial Black" pitchFamily="34" charset="0"/>
              </a:rPr>
              <a:t>Народні</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співці</a:t>
            </a:r>
            <a:r>
              <a:rPr lang="ru-RU" sz="2800" i="1" dirty="0">
                <a:solidFill>
                  <a:srgbClr val="C00000"/>
                </a:solidFill>
                <a:latin typeface="Arial Black" pitchFamily="34" charset="0"/>
              </a:rPr>
              <a:t> — </a:t>
            </a:r>
            <a:r>
              <a:rPr lang="ru-RU" sz="2800" i="1" dirty="0" err="1">
                <a:solidFill>
                  <a:srgbClr val="C00000"/>
                </a:solidFill>
                <a:latin typeface="Arial Black" pitchFamily="34" charset="0"/>
              </a:rPr>
              <a:t>кобзарі</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бандуристи</a:t>
            </a:r>
            <a:r>
              <a:rPr lang="ru-RU" sz="2800" i="1" dirty="0">
                <a:solidFill>
                  <a:srgbClr val="C00000"/>
                </a:solidFill>
                <a:latin typeface="Arial Black" pitchFamily="34" charset="0"/>
              </a:rPr>
              <a:t>) та </a:t>
            </a:r>
            <a:r>
              <a:rPr lang="ru-RU" sz="2800" i="1" dirty="0" err="1">
                <a:solidFill>
                  <a:srgbClr val="C00000"/>
                </a:solidFill>
                <a:latin typeface="Arial Black" pitchFamily="34" charset="0"/>
              </a:rPr>
              <a:t>лірники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оспівали</a:t>
            </a:r>
            <a:r>
              <a:rPr lang="ru-RU" sz="2800" i="1" dirty="0">
                <a:solidFill>
                  <a:srgbClr val="C00000"/>
                </a:solidFill>
                <a:latin typeface="Arial Black" pitchFamily="34" charset="0"/>
              </a:rPr>
              <a:t> в думах і </a:t>
            </a:r>
            <a:r>
              <a:rPr lang="ru-RU" sz="2800" i="1" dirty="0" err="1">
                <a:solidFill>
                  <a:srgbClr val="C00000"/>
                </a:solidFill>
                <a:latin typeface="Arial Black" pitchFamily="34" charset="0"/>
              </a:rPr>
              <a:t>піснях</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історію</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українського</a:t>
            </a:r>
            <a:r>
              <a:rPr lang="ru-RU" sz="2800" i="1" dirty="0">
                <a:solidFill>
                  <a:srgbClr val="C00000"/>
                </a:solidFill>
                <a:latin typeface="Arial Black" pitchFamily="34" charset="0"/>
              </a:rPr>
              <a:t> народу, </a:t>
            </a:r>
            <a:r>
              <a:rPr lang="ru-RU" sz="2800" i="1" dirty="0" err="1">
                <a:solidFill>
                  <a:srgbClr val="C00000"/>
                </a:solidFill>
                <a:latin typeface="Arial Black" pitchFamily="34" charset="0"/>
              </a:rPr>
              <a:t>який</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захищав</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рідну</a:t>
            </a:r>
            <a:r>
              <a:rPr lang="ru-RU" sz="2800" i="1" dirty="0">
                <a:solidFill>
                  <a:srgbClr val="C00000"/>
                </a:solidFill>
                <a:latin typeface="Arial Black" pitchFamily="34" charset="0"/>
              </a:rPr>
              <a:t> землю </a:t>
            </a:r>
            <a:r>
              <a:rPr lang="ru-RU" sz="2800" i="1" dirty="0" err="1">
                <a:solidFill>
                  <a:srgbClr val="C00000"/>
                </a:solidFill>
                <a:latin typeface="Arial Black" pitchFamily="34" charset="0"/>
              </a:rPr>
              <a:t>від</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ворогів</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виборював</a:t>
            </a:r>
            <a:r>
              <a:rPr lang="ru-RU" sz="2800" i="1" dirty="0">
                <a:solidFill>
                  <a:srgbClr val="C00000"/>
                </a:solidFill>
                <a:latin typeface="Arial Black" pitchFamily="34" charset="0"/>
              </a:rPr>
              <a:t> свободу і </a:t>
            </a:r>
            <a:r>
              <a:rPr lang="ru-RU" sz="2800" i="1" dirty="0" err="1">
                <a:solidFill>
                  <a:srgbClr val="C00000"/>
                </a:solidFill>
                <a:latin typeface="Arial Black" pitchFamily="34" charset="0"/>
              </a:rPr>
              <a:t>незалежність</a:t>
            </a:r>
            <a:r>
              <a:rPr lang="ru-RU" sz="2800" i="1" dirty="0">
                <a:solidFill>
                  <a:srgbClr val="C00000"/>
                </a:solidFill>
                <a:latin typeface="Arial Black" pitchFamily="34"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8270" y="2688316"/>
            <a:ext cx="3772132" cy="368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665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6049" y="1593692"/>
            <a:ext cx="7625166" cy="4549707"/>
          </a:xfrm>
          <a:prstGeom prst="rect">
            <a:avLst/>
          </a:prstGeom>
          <a:solidFill>
            <a:schemeClr val="bg2">
              <a:lumMod val="75000"/>
            </a:schemeClr>
          </a:solidFill>
        </p:spPr>
        <p:txBody>
          <a:bodyPr wrap="square">
            <a:spAutoFit/>
          </a:bodyPr>
          <a:lstStyle/>
          <a:p>
            <a:pPr>
              <a:lnSpc>
                <a:spcPct val="150000"/>
              </a:lnSpc>
            </a:pPr>
            <a:r>
              <a:rPr lang="ru-RU" sz="2800" i="1" dirty="0">
                <a:solidFill>
                  <a:srgbClr val="C00000"/>
                </a:solidFill>
                <a:latin typeface="Arial Black" pitchFamily="34" charset="0"/>
              </a:rPr>
              <a:t>На </a:t>
            </a:r>
            <a:r>
              <a:rPr lang="ru-RU" sz="2800" i="1" dirty="0" err="1">
                <a:solidFill>
                  <a:srgbClr val="C00000"/>
                </a:solidFill>
                <a:latin typeface="Arial Black" pitchFamily="34" charset="0"/>
              </a:rPr>
              <a:t>глибоке</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переконання</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академіка</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І.Зязюна</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якби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кожен</a:t>
            </a:r>
            <a:r>
              <a:rPr lang="ru-RU" sz="2800" i="1" dirty="0">
                <a:solidFill>
                  <a:srgbClr val="C00000"/>
                </a:solidFill>
                <a:latin typeface="Arial Black" pitchFamily="34" charset="0"/>
              </a:rPr>
              <a:t> з </a:t>
            </a:r>
            <a:r>
              <a:rPr lang="ru-RU" sz="2800" i="1" dirty="0" err="1">
                <a:solidFill>
                  <a:srgbClr val="C00000"/>
                </a:solidFill>
                <a:latin typeface="Arial Black" pitchFamily="34" charset="0"/>
              </a:rPr>
              <a:t>українців</a:t>
            </a:r>
            <a:r>
              <a:rPr lang="ru-RU" sz="2800" i="1" dirty="0">
                <a:solidFill>
                  <a:srgbClr val="C00000"/>
                </a:solidFill>
                <a:latin typeface="Arial Black" pitchFamily="34" charset="0"/>
              </a:rPr>
              <a:t> знав </a:t>
            </a:r>
            <a:r>
              <a:rPr lang="ru-RU" sz="2800" i="1" dirty="0" err="1">
                <a:solidFill>
                  <a:srgbClr val="C00000"/>
                </a:solidFill>
                <a:latin typeface="Arial Black" pitchFamily="34" charset="0"/>
              </a:rPr>
              <a:t>хоча</a:t>
            </a:r>
            <a:r>
              <a:rPr lang="ru-RU" sz="2800" i="1" dirty="0">
                <a:solidFill>
                  <a:srgbClr val="C00000"/>
                </a:solidFill>
                <a:latin typeface="Arial Black" pitchFamily="34" charset="0"/>
              </a:rPr>
              <a:t> б триста з </a:t>
            </a:r>
            <a:r>
              <a:rPr lang="ru-RU" sz="2800" i="1" dirty="0" err="1">
                <a:solidFill>
                  <a:srgbClr val="C00000"/>
                </a:solidFill>
                <a:latin typeface="Arial Black" pitchFamily="34" charset="0"/>
              </a:rPr>
              <a:t>півмільйону</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існуючих</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українських</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пісень</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від</a:t>
            </a:r>
            <a:r>
              <a:rPr lang="ru-RU" sz="2800" i="1" dirty="0">
                <a:solidFill>
                  <a:srgbClr val="C00000"/>
                </a:solidFill>
                <a:latin typeface="Arial Black" pitchFamily="34" charset="0"/>
              </a:rPr>
              <a:t> початку до </a:t>
            </a:r>
            <a:r>
              <a:rPr lang="ru-RU" sz="2800" i="1" dirty="0" err="1">
                <a:solidFill>
                  <a:srgbClr val="C00000"/>
                </a:solidFill>
                <a:latin typeface="Arial Black" pitchFamily="34" charset="0"/>
              </a:rPr>
              <a:t>кінця</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тоді</a:t>
            </a:r>
            <a:r>
              <a:rPr lang="ru-RU" sz="2800" i="1" dirty="0">
                <a:solidFill>
                  <a:srgbClr val="C00000"/>
                </a:solidFill>
                <a:latin typeface="Arial Black" pitchFamily="34" charset="0"/>
              </a:rPr>
              <a:t> б ми знали </a:t>
            </a:r>
            <a:r>
              <a:rPr lang="ru-RU" sz="2800" i="1" dirty="0" err="1">
                <a:solidFill>
                  <a:srgbClr val="C00000"/>
                </a:solidFill>
                <a:latin typeface="Arial Black" pitchFamily="34" charset="0"/>
              </a:rPr>
              <a:t>історію</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нашого</a:t>
            </a:r>
            <a:r>
              <a:rPr lang="ru-RU" sz="2800" i="1" dirty="0">
                <a:solidFill>
                  <a:srgbClr val="C00000"/>
                </a:solidFill>
                <a:latin typeface="Arial Black" pitchFamily="34" charset="0"/>
              </a:rPr>
              <a:t> народу, </a:t>
            </a:r>
            <a:r>
              <a:rPr lang="ru-RU" sz="2800" i="1" dirty="0" err="1">
                <a:solidFill>
                  <a:srgbClr val="C00000"/>
                </a:solidFill>
                <a:latin typeface="Arial Black" pitchFamily="34" charset="0"/>
              </a:rPr>
              <a:t>наші</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звичаї</a:t>
            </a:r>
            <a:r>
              <a:rPr lang="ru-RU" sz="2800" i="1" dirty="0">
                <a:solidFill>
                  <a:srgbClr val="C00000"/>
                </a:solidFill>
                <a:latin typeface="Arial Black" pitchFamily="34" charset="0"/>
              </a:rPr>
              <a:t> і нашу культуру.</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28276" y="332231"/>
            <a:ext cx="2589428" cy="324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093369" y="3177857"/>
            <a:ext cx="3424335" cy="400110"/>
          </a:xfrm>
          <a:prstGeom prst="rect">
            <a:avLst/>
          </a:prstGeom>
        </p:spPr>
        <p:txBody>
          <a:bodyPr wrap="none">
            <a:spAutoFit/>
          </a:bodyPr>
          <a:lstStyle/>
          <a:p>
            <a:r>
              <a:rPr lang="vi-VN" sz="2000" b="1" dirty="0">
                <a:solidFill>
                  <a:srgbClr val="000099"/>
                </a:solidFill>
              </a:rPr>
              <a:t>Іва́н Андрі́йович Зязю́н </a:t>
            </a:r>
            <a:endParaRPr lang="ru-RU" sz="2000" b="1" dirty="0">
              <a:solidFill>
                <a:srgbClr val="000099"/>
              </a:solidFill>
              <a:latin typeface="Arial Black" pitchFamily="34" charset="0"/>
            </a:endParaRPr>
          </a:p>
        </p:txBody>
      </p:sp>
      <p:sp>
        <p:nvSpPr>
          <p:cNvPr id="4" name="Прямоугольник 3"/>
          <p:cNvSpPr/>
          <p:nvPr/>
        </p:nvSpPr>
        <p:spPr>
          <a:xfrm>
            <a:off x="7767903" y="3683998"/>
            <a:ext cx="4138048" cy="2585323"/>
          </a:xfrm>
          <a:prstGeom prst="rect">
            <a:avLst/>
          </a:prstGeom>
          <a:solidFill>
            <a:schemeClr val="bg2">
              <a:lumMod val="75000"/>
            </a:schemeClr>
          </a:solidFill>
        </p:spPr>
        <p:txBody>
          <a:bodyPr wrap="square">
            <a:spAutoFit/>
          </a:bodyPr>
          <a:lstStyle/>
          <a:p>
            <a:r>
              <a:rPr lang="ru-RU" b="1" dirty="0">
                <a:solidFill>
                  <a:srgbClr val="000099"/>
                </a:solidFill>
              </a:rPr>
              <a:t>Перший </a:t>
            </a:r>
            <a:r>
              <a:rPr lang="ru-RU" b="1" dirty="0" err="1">
                <a:solidFill>
                  <a:srgbClr val="000099"/>
                </a:solidFill>
              </a:rPr>
              <a:t>Міністр</a:t>
            </a:r>
            <a:r>
              <a:rPr lang="ru-RU" b="1" dirty="0">
                <a:solidFill>
                  <a:srgbClr val="000099"/>
                </a:solidFill>
              </a:rPr>
              <a:t> </a:t>
            </a:r>
            <a:r>
              <a:rPr lang="ru-RU" b="1" dirty="0" err="1">
                <a:solidFill>
                  <a:srgbClr val="000099"/>
                </a:solidFill>
              </a:rPr>
              <a:t>освіти</a:t>
            </a:r>
            <a:r>
              <a:rPr lang="ru-RU" b="1" dirty="0">
                <a:solidFill>
                  <a:srgbClr val="000099"/>
                </a:solidFill>
              </a:rPr>
              <a:t> і науки </a:t>
            </a:r>
            <a:r>
              <a:rPr lang="ru-RU" b="1" dirty="0" err="1">
                <a:solidFill>
                  <a:srgbClr val="000099"/>
                </a:solidFill>
              </a:rPr>
              <a:t>України</a:t>
            </a:r>
            <a:r>
              <a:rPr lang="ru-RU" b="1" dirty="0">
                <a:solidFill>
                  <a:srgbClr val="000099"/>
                </a:solidFill>
              </a:rPr>
              <a:t>, директор </a:t>
            </a:r>
            <a:r>
              <a:rPr lang="ru-RU" b="1" dirty="0" err="1">
                <a:solidFill>
                  <a:srgbClr val="000099"/>
                </a:solidFill>
              </a:rPr>
              <a:t>Інституту</a:t>
            </a:r>
            <a:r>
              <a:rPr lang="ru-RU" b="1" dirty="0">
                <a:solidFill>
                  <a:srgbClr val="000099"/>
                </a:solidFill>
              </a:rPr>
              <a:t> </a:t>
            </a:r>
            <a:r>
              <a:rPr lang="ru-RU" b="1" dirty="0" err="1">
                <a:solidFill>
                  <a:srgbClr val="000099"/>
                </a:solidFill>
              </a:rPr>
              <a:t>педагогічної</a:t>
            </a:r>
            <a:r>
              <a:rPr lang="ru-RU" b="1" dirty="0">
                <a:solidFill>
                  <a:srgbClr val="000099"/>
                </a:solidFill>
              </a:rPr>
              <a:t> </a:t>
            </a:r>
            <a:r>
              <a:rPr lang="ru-RU" b="1" dirty="0" err="1">
                <a:solidFill>
                  <a:srgbClr val="000099"/>
                </a:solidFill>
              </a:rPr>
              <a:t>освіти</a:t>
            </a:r>
            <a:r>
              <a:rPr lang="ru-RU" b="1" dirty="0">
                <a:solidFill>
                  <a:srgbClr val="000099"/>
                </a:solidFill>
              </a:rPr>
              <a:t> і </a:t>
            </a:r>
            <a:r>
              <a:rPr lang="ru-RU" b="1" dirty="0" err="1">
                <a:solidFill>
                  <a:srgbClr val="000099"/>
                </a:solidFill>
              </a:rPr>
              <a:t>освіти</a:t>
            </a:r>
            <a:r>
              <a:rPr lang="ru-RU" b="1" dirty="0">
                <a:solidFill>
                  <a:srgbClr val="000099"/>
                </a:solidFill>
              </a:rPr>
              <a:t> </a:t>
            </a:r>
            <a:r>
              <a:rPr lang="ru-RU" b="1" dirty="0" err="1">
                <a:solidFill>
                  <a:srgbClr val="000099"/>
                </a:solidFill>
              </a:rPr>
              <a:t>дорослих</a:t>
            </a:r>
            <a:r>
              <a:rPr lang="ru-RU" b="1" dirty="0">
                <a:solidFill>
                  <a:srgbClr val="000099"/>
                </a:solidFill>
              </a:rPr>
              <a:t> </a:t>
            </a:r>
            <a:r>
              <a:rPr lang="ru-RU" b="1" dirty="0" err="1">
                <a:solidFill>
                  <a:srgbClr val="000099"/>
                </a:solidFill>
              </a:rPr>
              <a:t>Національної</a:t>
            </a:r>
            <a:r>
              <a:rPr lang="ru-RU" b="1" dirty="0">
                <a:solidFill>
                  <a:srgbClr val="000099"/>
                </a:solidFill>
              </a:rPr>
              <a:t> </a:t>
            </a:r>
            <a:r>
              <a:rPr lang="ru-RU" b="1" dirty="0" err="1">
                <a:solidFill>
                  <a:srgbClr val="000099"/>
                </a:solidFill>
              </a:rPr>
              <a:t>академії</a:t>
            </a:r>
            <a:r>
              <a:rPr lang="ru-RU" b="1" dirty="0">
                <a:solidFill>
                  <a:srgbClr val="000099"/>
                </a:solidFill>
              </a:rPr>
              <a:t> </a:t>
            </a:r>
            <a:r>
              <a:rPr lang="ru-RU" b="1" dirty="0" err="1">
                <a:solidFill>
                  <a:srgbClr val="000099"/>
                </a:solidFill>
              </a:rPr>
              <a:t>педагогічних</a:t>
            </a:r>
            <a:r>
              <a:rPr lang="ru-RU" b="1" dirty="0">
                <a:solidFill>
                  <a:srgbClr val="000099"/>
                </a:solidFill>
              </a:rPr>
              <a:t> наук </a:t>
            </a:r>
            <a:r>
              <a:rPr lang="ru-RU" b="1" dirty="0" err="1">
                <a:solidFill>
                  <a:srgbClr val="000099"/>
                </a:solidFill>
              </a:rPr>
              <a:t>України</a:t>
            </a:r>
            <a:r>
              <a:rPr lang="ru-RU" b="1" dirty="0">
                <a:solidFill>
                  <a:srgbClr val="000099"/>
                </a:solidFill>
              </a:rPr>
              <a:t>, </a:t>
            </a:r>
            <a:r>
              <a:rPr lang="ru-RU" b="1" dirty="0" err="1">
                <a:solidFill>
                  <a:srgbClr val="000099"/>
                </a:solidFill>
              </a:rPr>
              <a:t>академік</a:t>
            </a:r>
            <a:r>
              <a:rPr lang="ru-RU" b="1" dirty="0">
                <a:solidFill>
                  <a:srgbClr val="000099"/>
                </a:solidFill>
              </a:rPr>
              <a:t> </a:t>
            </a:r>
            <a:r>
              <a:rPr lang="ru-RU" b="1" dirty="0" err="1">
                <a:solidFill>
                  <a:srgbClr val="000099"/>
                </a:solidFill>
              </a:rPr>
              <a:t>Національної</a:t>
            </a:r>
            <a:r>
              <a:rPr lang="ru-RU" b="1" dirty="0">
                <a:solidFill>
                  <a:srgbClr val="000099"/>
                </a:solidFill>
              </a:rPr>
              <a:t> </a:t>
            </a:r>
            <a:r>
              <a:rPr lang="ru-RU" b="1" dirty="0" err="1">
                <a:solidFill>
                  <a:srgbClr val="000099"/>
                </a:solidFill>
              </a:rPr>
              <a:t>академії</a:t>
            </a:r>
            <a:r>
              <a:rPr lang="ru-RU" b="1" dirty="0">
                <a:solidFill>
                  <a:srgbClr val="000099"/>
                </a:solidFill>
              </a:rPr>
              <a:t> </a:t>
            </a:r>
            <a:r>
              <a:rPr lang="ru-RU" b="1" dirty="0" err="1">
                <a:solidFill>
                  <a:srgbClr val="000099"/>
                </a:solidFill>
              </a:rPr>
              <a:t>педагогічних</a:t>
            </a:r>
            <a:r>
              <a:rPr lang="ru-RU" b="1" dirty="0">
                <a:solidFill>
                  <a:srgbClr val="000099"/>
                </a:solidFill>
              </a:rPr>
              <a:t> наук </a:t>
            </a:r>
            <a:r>
              <a:rPr lang="ru-RU" b="1" dirty="0" err="1">
                <a:solidFill>
                  <a:srgbClr val="000099"/>
                </a:solidFill>
              </a:rPr>
              <a:t>України</a:t>
            </a:r>
            <a:r>
              <a:rPr lang="ru-RU" b="1" dirty="0">
                <a:solidFill>
                  <a:srgbClr val="000099"/>
                </a:solidFill>
              </a:rPr>
              <a:t>, </a:t>
            </a:r>
            <a:r>
              <a:rPr lang="ru-RU" b="1" dirty="0" err="1">
                <a:solidFill>
                  <a:srgbClr val="000099"/>
                </a:solidFill>
              </a:rPr>
              <a:t>Заслужений</a:t>
            </a:r>
            <a:r>
              <a:rPr lang="ru-RU" b="1" dirty="0">
                <a:solidFill>
                  <a:srgbClr val="000099"/>
                </a:solidFill>
              </a:rPr>
              <a:t> </a:t>
            </a:r>
            <a:r>
              <a:rPr lang="ru-RU" b="1" dirty="0" err="1">
                <a:solidFill>
                  <a:srgbClr val="000099"/>
                </a:solidFill>
              </a:rPr>
              <a:t>працівник</a:t>
            </a:r>
            <a:r>
              <a:rPr lang="ru-RU" b="1" dirty="0">
                <a:solidFill>
                  <a:srgbClr val="000099"/>
                </a:solidFill>
              </a:rPr>
              <a:t> </a:t>
            </a:r>
            <a:r>
              <a:rPr lang="ru-RU" b="1" dirty="0" err="1">
                <a:solidFill>
                  <a:srgbClr val="000099"/>
                </a:solidFill>
              </a:rPr>
              <a:t>вищої</a:t>
            </a:r>
            <a:r>
              <a:rPr lang="ru-RU" b="1" dirty="0">
                <a:solidFill>
                  <a:srgbClr val="000099"/>
                </a:solidFill>
              </a:rPr>
              <a:t> </a:t>
            </a:r>
            <a:r>
              <a:rPr lang="ru-RU" b="1" dirty="0" err="1">
                <a:solidFill>
                  <a:srgbClr val="000099"/>
                </a:solidFill>
              </a:rPr>
              <a:t>школи</a:t>
            </a:r>
            <a:r>
              <a:rPr lang="ru-RU" b="1" dirty="0">
                <a:solidFill>
                  <a:srgbClr val="000099"/>
                </a:solidFill>
              </a:rPr>
              <a:t> УРСР, доктор </a:t>
            </a:r>
            <a:r>
              <a:rPr lang="ru-RU" b="1" dirty="0" err="1">
                <a:solidFill>
                  <a:srgbClr val="000099"/>
                </a:solidFill>
              </a:rPr>
              <a:t>філософських</a:t>
            </a:r>
            <a:r>
              <a:rPr lang="ru-RU" b="1" dirty="0">
                <a:solidFill>
                  <a:srgbClr val="000099"/>
                </a:solidFill>
              </a:rPr>
              <a:t> наук, </a:t>
            </a:r>
            <a:r>
              <a:rPr lang="ru-RU" b="1" dirty="0" err="1">
                <a:solidFill>
                  <a:srgbClr val="000099"/>
                </a:solidFill>
              </a:rPr>
              <a:t>професор</a:t>
            </a:r>
            <a:r>
              <a:rPr lang="ru-RU" b="1" dirty="0">
                <a:solidFill>
                  <a:srgbClr val="000099"/>
                </a:solidFill>
              </a:rPr>
              <a:t>.</a:t>
            </a:r>
          </a:p>
        </p:txBody>
      </p:sp>
    </p:spTree>
    <p:extLst>
      <p:ext uri="{BB962C8B-B14F-4D97-AF65-F5344CB8AC3E}">
        <p14:creationId xmlns:p14="http://schemas.microsoft.com/office/powerpoint/2010/main" val="1871070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300026"/>
            <a:ext cx="10306373" cy="608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72040" y="1952786"/>
            <a:ext cx="3053167" cy="28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875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2224" y="877824"/>
            <a:ext cx="8230297" cy="559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86216" y="3675031"/>
            <a:ext cx="3075431" cy="257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330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804" y="720080"/>
            <a:ext cx="11024460" cy="2031325"/>
          </a:xfrm>
          <a:prstGeom prst="rect">
            <a:avLst/>
          </a:prstGeom>
        </p:spPr>
        <p:txBody>
          <a:bodyPr wrap="square">
            <a:spAutoFit/>
          </a:bodyPr>
          <a:lstStyle/>
          <a:p>
            <a:pPr>
              <a:lnSpc>
                <a:spcPct val="150000"/>
              </a:lnSpc>
            </a:pPr>
            <a:r>
              <a:rPr lang="ru-RU" sz="2800" i="1" dirty="0" err="1">
                <a:solidFill>
                  <a:srgbClr val="C00000"/>
                </a:solidFill>
                <a:latin typeface="Arial Black" pitchFamily="34" charset="0"/>
              </a:rPr>
              <a:t>Побутують</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різні</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жанри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української</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літературно</a:t>
            </a:r>
            <a:r>
              <a:rPr lang="ru-RU" sz="2800" i="1" dirty="0">
                <a:solidFill>
                  <a:srgbClr val="C00000"/>
                </a:solidFill>
                <a:latin typeface="Arial Black" pitchFamily="34" charset="0"/>
              </a:rPr>
              <a:t> – </a:t>
            </a:r>
            <a:r>
              <a:rPr lang="ru-RU" sz="2800" i="1" dirty="0" err="1">
                <a:solidFill>
                  <a:srgbClr val="C00000"/>
                </a:solidFill>
                <a:latin typeface="Arial Black" pitchFamily="34" charset="0"/>
              </a:rPr>
              <a:t>музичної</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народної</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творчості</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пісні</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частівки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забавлянки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заклички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тощо</a:t>
            </a:r>
            <a:r>
              <a:rPr lang="ru-RU" sz="2800" i="1" dirty="0">
                <a:solidFill>
                  <a:srgbClr val="C00000"/>
                </a:solidFill>
                <a:latin typeface="Arial Black" pitchFamily="34" charset="0"/>
              </a:rPr>
              <a:t> </a:t>
            </a:r>
          </a:p>
        </p:txBody>
      </p:sp>
      <p:sp>
        <p:nvSpPr>
          <p:cNvPr id="3" name="Прямоугольник 2"/>
          <p:cNvSpPr/>
          <p:nvPr/>
        </p:nvSpPr>
        <p:spPr>
          <a:xfrm>
            <a:off x="4076054" y="2751405"/>
            <a:ext cx="7733655" cy="3970318"/>
          </a:xfrm>
          <a:prstGeom prst="rect">
            <a:avLst/>
          </a:prstGeom>
          <a:solidFill>
            <a:schemeClr val="bg2">
              <a:lumMod val="75000"/>
            </a:schemeClr>
          </a:solidFill>
        </p:spPr>
        <p:txBody>
          <a:bodyPr wrap="square">
            <a:spAutoFit/>
          </a:bodyPr>
          <a:lstStyle/>
          <a:p>
            <a:pPr>
              <a:lnSpc>
                <a:spcPct val="150000"/>
              </a:lnSpc>
            </a:pPr>
            <a:r>
              <a:rPr lang="ru-RU" sz="2400" dirty="0">
                <a:solidFill>
                  <a:srgbClr val="000099"/>
                </a:solidFill>
                <a:latin typeface="Arial Black" pitchFamily="34" charset="0"/>
              </a:rPr>
              <a:t>У </a:t>
            </a:r>
            <a:r>
              <a:rPr lang="ru-RU" sz="2400" dirty="0" err="1">
                <a:solidFill>
                  <a:srgbClr val="000099"/>
                </a:solidFill>
                <a:latin typeface="Arial Black" pitchFamily="34" charset="0"/>
              </a:rPr>
              <a:t>простих</a:t>
            </a:r>
            <a:r>
              <a:rPr lang="ru-RU" sz="2400" dirty="0">
                <a:solidFill>
                  <a:srgbClr val="000099"/>
                </a:solidFill>
                <a:latin typeface="Arial Black" pitchFamily="34" charset="0"/>
              </a:rPr>
              <a:t> і </a:t>
            </a:r>
            <a:r>
              <a:rPr lang="ru-RU" sz="2400" dirty="0" err="1">
                <a:solidFill>
                  <a:srgbClr val="000099"/>
                </a:solidFill>
                <a:latin typeface="Arial Black" pitchFamily="34" charset="0"/>
              </a:rPr>
              <a:t>ласкавих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колискових</a:t>
            </a:r>
            <a:r>
              <a:rPr lang="ru-RU" sz="2400" dirty="0">
                <a:solidFill>
                  <a:srgbClr val="000099"/>
                </a:solidFill>
                <a:latin typeface="Arial Black" pitchFamily="34" charset="0"/>
              </a:rPr>
              <a:t> </a:t>
            </a:r>
            <a:r>
              <a:rPr lang="ru-RU" sz="2400" dirty="0" err="1">
                <a:solidFill>
                  <a:srgbClr val="000099"/>
                </a:solidFill>
                <a:latin typeface="Arial Black" pitchFamily="34" charset="0"/>
              </a:rPr>
              <a:t>піснях</a:t>
            </a:r>
            <a:r>
              <a:rPr lang="ru-RU" sz="2400" dirty="0">
                <a:solidFill>
                  <a:srgbClr val="000099"/>
                </a:solidFill>
                <a:latin typeface="Arial Black" pitchFamily="34" charset="0"/>
              </a:rPr>
              <a:t> </a:t>
            </a:r>
            <a:r>
              <a:rPr lang="ru-RU" sz="2400" dirty="0" err="1">
                <a:solidFill>
                  <a:srgbClr val="000099"/>
                </a:solidFill>
                <a:latin typeface="Arial Black" pitchFamily="34" charset="0"/>
              </a:rPr>
              <a:t>виражено</a:t>
            </a:r>
            <a:r>
              <a:rPr lang="ru-RU" sz="2400" dirty="0">
                <a:solidFill>
                  <a:srgbClr val="000099"/>
                </a:solidFill>
                <a:latin typeface="Arial Black" pitchFamily="34" charset="0"/>
              </a:rPr>
              <a:t> </a:t>
            </a:r>
            <a:r>
              <a:rPr lang="ru-RU" sz="2400" dirty="0" err="1">
                <a:solidFill>
                  <a:srgbClr val="000099"/>
                </a:solidFill>
                <a:latin typeface="Arial Black" pitchFamily="34" charset="0"/>
              </a:rPr>
              <a:t>щиру</a:t>
            </a:r>
            <a:r>
              <a:rPr lang="ru-RU" sz="2400" dirty="0">
                <a:solidFill>
                  <a:srgbClr val="000099"/>
                </a:solidFill>
                <a:latin typeface="Arial Black" pitchFamily="34" charset="0"/>
              </a:rPr>
              <a:t> </a:t>
            </a:r>
            <a:r>
              <a:rPr lang="ru-RU" sz="2400" dirty="0" err="1">
                <a:solidFill>
                  <a:srgbClr val="000099"/>
                </a:solidFill>
                <a:latin typeface="Arial Black" pitchFamily="34" charset="0"/>
              </a:rPr>
              <a:t>любов</a:t>
            </a:r>
            <a:r>
              <a:rPr lang="ru-RU" sz="2400" dirty="0">
                <a:solidFill>
                  <a:srgbClr val="000099"/>
                </a:solidFill>
                <a:latin typeface="Arial Black" pitchFamily="34" charset="0"/>
              </a:rPr>
              <a:t> до </a:t>
            </a:r>
            <a:r>
              <a:rPr lang="ru-RU" sz="2400" dirty="0" err="1">
                <a:solidFill>
                  <a:srgbClr val="000099"/>
                </a:solidFill>
                <a:latin typeface="Arial Black" pitchFamily="34" charset="0"/>
              </a:rPr>
              <a:t>дитини</a:t>
            </a:r>
            <a:r>
              <a:rPr lang="ru-RU" sz="2400" dirty="0">
                <a:solidFill>
                  <a:srgbClr val="000099"/>
                </a:solidFill>
                <a:latin typeface="Arial Black" pitchFamily="34" charset="0"/>
              </a:rPr>
              <a:t>. </a:t>
            </a:r>
            <a:r>
              <a:rPr lang="ru-RU" sz="2400" dirty="0" err="1">
                <a:solidFill>
                  <a:srgbClr val="000099"/>
                </a:solidFill>
                <a:latin typeface="Arial Black" pitchFamily="34" charset="0"/>
              </a:rPr>
              <a:t>Колискова</a:t>
            </a:r>
            <a:r>
              <a:rPr lang="ru-RU" sz="2400" dirty="0">
                <a:solidFill>
                  <a:srgbClr val="000099"/>
                </a:solidFill>
                <a:latin typeface="Arial Black" pitchFamily="34" charset="0"/>
              </a:rPr>
              <a:t> </a:t>
            </a:r>
            <a:r>
              <a:rPr lang="ru-RU" sz="2400" dirty="0" err="1">
                <a:solidFill>
                  <a:srgbClr val="000099"/>
                </a:solidFill>
                <a:latin typeface="Arial Black" pitchFamily="34" charset="0"/>
              </a:rPr>
              <a:t>пісня</a:t>
            </a:r>
            <a:r>
              <a:rPr lang="ru-RU" sz="2400" dirty="0">
                <a:solidFill>
                  <a:srgbClr val="000099"/>
                </a:solidFill>
                <a:latin typeface="Arial Black" pitchFamily="34" charset="0"/>
              </a:rPr>
              <a:t>, </a:t>
            </a:r>
            <a:r>
              <a:rPr lang="ru-RU" sz="2400" dirty="0" err="1">
                <a:solidFill>
                  <a:srgbClr val="000099"/>
                </a:solidFill>
                <a:latin typeface="Arial Black" pitchFamily="34" charset="0"/>
              </a:rPr>
              <a:t>народжена</a:t>
            </a:r>
            <a:r>
              <a:rPr lang="ru-RU" sz="2400" dirty="0">
                <a:solidFill>
                  <a:srgbClr val="000099"/>
                </a:solidFill>
                <a:latin typeface="Arial Black" pitchFamily="34" charset="0"/>
              </a:rPr>
              <a:t> </a:t>
            </a:r>
            <a:r>
              <a:rPr lang="ru-RU" sz="2400" dirty="0" err="1">
                <a:solidFill>
                  <a:srgbClr val="000099"/>
                </a:solidFill>
                <a:latin typeface="Arial Black" pitchFamily="34" charset="0"/>
              </a:rPr>
              <a:t>реальними</a:t>
            </a:r>
            <a:r>
              <a:rPr lang="ru-RU" sz="2400" dirty="0">
                <a:solidFill>
                  <a:srgbClr val="000099"/>
                </a:solidFill>
                <a:latin typeface="Arial Black" pitchFamily="34" charset="0"/>
              </a:rPr>
              <a:t> потребами </a:t>
            </a:r>
            <a:r>
              <a:rPr lang="ru-RU" sz="2400" dirty="0" err="1">
                <a:solidFill>
                  <a:srgbClr val="000099"/>
                </a:solidFill>
                <a:latin typeface="Arial Black" pitchFamily="34" charset="0"/>
              </a:rPr>
              <a:t>дитячого</a:t>
            </a:r>
            <a:r>
              <a:rPr lang="ru-RU" sz="2400" dirty="0">
                <a:solidFill>
                  <a:srgbClr val="000099"/>
                </a:solidFill>
                <a:latin typeface="Arial Black" pitchFamily="34" charset="0"/>
              </a:rPr>
              <a:t> </a:t>
            </a:r>
            <a:r>
              <a:rPr lang="ru-RU" sz="2400" dirty="0" err="1">
                <a:solidFill>
                  <a:srgbClr val="000099"/>
                </a:solidFill>
                <a:latin typeface="Arial Black" pitchFamily="34" charset="0"/>
              </a:rPr>
              <a:t>віку</a:t>
            </a:r>
            <a:r>
              <a:rPr lang="ru-RU" sz="2400" dirty="0">
                <a:solidFill>
                  <a:srgbClr val="000099"/>
                </a:solidFill>
                <a:latin typeface="Arial Black" pitchFamily="34" charset="0"/>
              </a:rPr>
              <a:t>, коли </a:t>
            </a:r>
            <a:r>
              <a:rPr lang="ru-RU" sz="2400" dirty="0" err="1">
                <a:solidFill>
                  <a:srgbClr val="000099"/>
                </a:solidFill>
                <a:latin typeface="Arial Black" pitchFamily="34" charset="0"/>
              </a:rPr>
              <a:t>тривалий</a:t>
            </a:r>
            <a:r>
              <a:rPr lang="ru-RU" sz="2400" dirty="0">
                <a:solidFill>
                  <a:srgbClr val="000099"/>
                </a:solidFill>
                <a:latin typeface="Arial Black" pitchFamily="34" charset="0"/>
              </a:rPr>
              <a:t> і </a:t>
            </a:r>
            <a:r>
              <a:rPr lang="ru-RU" sz="2400" dirty="0" err="1">
                <a:solidFill>
                  <a:srgbClr val="000099"/>
                </a:solidFill>
                <a:latin typeface="Arial Black" pitchFamily="34" charset="0"/>
              </a:rPr>
              <a:t>міцний</a:t>
            </a:r>
            <a:r>
              <a:rPr lang="ru-RU" sz="2400" dirty="0">
                <a:solidFill>
                  <a:srgbClr val="000099"/>
                </a:solidFill>
                <a:latin typeface="Arial Black" pitchFamily="34" charset="0"/>
              </a:rPr>
              <a:t> сон – </a:t>
            </a:r>
            <a:r>
              <a:rPr lang="ru-RU" sz="2400" dirty="0" err="1">
                <a:solidFill>
                  <a:srgbClr val="000099"/>
                </a:solidFill>
                <a:latin typeface="Arial Black" pitchFamily="34" charset="0"/>
              </a:rPr>
              <a:t>умова</a:t>
            </a:r>
            <a:r>
              <a:rPr lang="ru-RU" sz="2400" dirty="0">
                <a:solidFill>
                  <a:srgbClr val="000099"/>
                </a:solidFill>
                <a:latin typeface="Arial Black" pitchFamily="34" charset="0"/>
              </a:rPr>
              <a:t> нормального </a:t>
            </a:r>
            <a:r>
              <a:rPr lang="ru-RU" sz="2400" dirty="0" err="1">
                <a:solidFill>
                  <a:srgbClr val="000099"/>
                </a:solidFill>
                <a:latin typeface="Arial Black" pitchFamily="34" charset="0"/>
              </a:rPr>
              <a:t>розвитку</a:t>
            </a:r>
            <a:r>
              <a:rPr lang="ru-RU" sz="2400" dirty="0">
                <a:solidFill>
                  <a:srgbClr val="000099"/>
                </a:solidFill>
                <a:latin typeface="Arial Black" pitchFamily="34" charset="0"/>
              </a:rPr>
              <a:t>, є першим </a:t>
            </a:r>
            <a:r>
              <a:rPr lang="ru-RU" sz="2400" dirty="0" err="1">
                <a:solidFill>
                  <a:srgbClr val="000099"/>
                </a:solidFill>
                <a:latin typeface="Arial Black" pitchFamily="34" charset="0"/>
              </a:rPr>
              <a:t>художньо</a:t>
            </a:r>
            <a:r>
              <a:rPr lang="ru-RU" sz="2400" dirty="0">
                <a:solidFill>
                  <a:srgbClr val="000099"/>
                </a:solidFill>
                <a:latin typeface="Arial Black" pitchFamily="34" charset="0"/>
              </a:rPr>
              <a:t> </a:t>
            </a:r>
            <a:r>
              <a:rPr lang="ru-RU" sz="2400" dirty="0" err="1">
                <a:solidFill>
                  <a:srgbClr val="000099"/>
                </a:solidFill>
                <a:latin typeface="Arial Black" pitchFamily="34" charset="0"/>
              </a:rPr>
              <a:t>оформленим</a:t>
            </a:r>
            <a:r>
              <a:rPr lang="ru-RU" sz="2400" dirty="0">
                <a:solidFill>
                  <a:srgbClr val="000099"/>
                </a:solidFill>
                <a:latin typeface="Arial Black" pitchFamily="34" charset="0"/>
              </a:rPr>
              <a:t> </a:t>
            </a:r>
            <a:r>
              <a:rPr lang="ru-RU" sz="2400" dirty="0" err="1">
                <a:solidFill>
                  <a:srgbClr val="000099"/>
                </a:solidFill>
                <a:latin typeface="Arial Black" pitchFamily="34" charset="0"/>
              </a:rPr>
              <a:t>зверненням</a:t>
            </a:r>
            <a:r>
              <a:rPr lang="ru-RU" sz="2400" dirty="0">
                <a:solidFill>
                  <a:srgbClr val="000099"/>
                </a:solidFill>
                <a:latin typeface="Arial Black" pitchFamily="34" charset="0"/>
              </a:rPr>
              <a:t> до </a:t>
            </a:r>
            <a:r>
              <a:rPr lang="ru-RU" sz="2400" dirty="0" err="1">
                <a:solidFill>
                  <a:srgbClr val="000099"/>
                </a:solidFill>
                <a:latin typeface="Arial Black" pitchFamily="34" charset="0"/>
              </a:rPr>
              <a:t>дитини</a:t>
            </a:r>
            <a:r>
              <a:rPr lang="ru-RU" sz="2400" dirty="0">
                <a:solidFill>
                  <a:srgbClr val="000099"/>
                </a:solidFill>
                <a:latin typeface="Arial Black" pitchFamily="34" charset="0"/>
              </a:rPr>
              <a:t>. </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6072" y="3162657"/>
            <a:ext cx="3300984" cy="314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72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977" y="277006"/>
            <a:ext cx="9044068" cy="658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42263" y="765202"/>
            <a:ext cx="3687763" cy="309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4838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1478" y="387458"/>
            <a:ext cx="7873139" cy="5196038"/>
          </a:xfrm>
          <a:prstGeom prst="rect">
            <a:avLst/>
          </a:prstGeom>
        </p:spPr>
        <p:txBody>
          <a:bodyPr wrap="square">
            <a:spAutoFit/>
          </a:bodyPr>
          <a:lstStyle/>
          <a:p>
            <a:pPr>
              <a:lnSpc>
                <a:spcPct val="150000"/>
              </a:lnSpc>
            </a:pPr>
            <a:r>
              <a:rPr lang="ru-RU" sz="2800" dirty="0" err="1">
                <a:solidFill>
                  <a:srgbClr val="000099"/>
                </a:solidFill>
                <a:latin typeface="Arial Black" pitchFamily="34" charset="0"/>
              </a:rPr>
              <a:t>Поетичними</a:t>
            </a:r>
            <a:r>
              <a:rPr lang="ru-RU" sz="2800" dirty="0">
                <a:solidFill>
                  <a:srgbClr val="000099"/>
                </a:solidFill>
                <a:latin typeface="Arial Black" pitchFamily="34" charset="0"/>
              </a:rPr>
              <a:t> образами </a:t>
            </a:r>
            <a:r>
              <a:rPr lang="ru-RU" sz="2800" dirty="0" err="1">
                <a:solidFill>
                  <a:srgbClr val="000099"/>
                </a:solidFill>
                <a:latin typeface="Arial Black" pitchFamily="34" charset="0"/>
              </a:rPr>
              <a:t>колискових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пісень</a:t>
            </a:r>
            <a:r>
              <a:rPr lang="ru-RU" sz="2800" dirty="0">
                <a:solidFill>
                  <a:srgbClr val="000099"/>
                </a:solidFill>
                <a:latin typeface="Arial Black" pitchFamily="34" charset="0"/>
              </a:rPr>
              <a:t> є сон </a:t>
            </a:r>
            <a:r>
              <a:rPr lang="ru-RU" sz="2800" dirty="0" err="1">
                <a:solidFill>
                  <a:srgbClr val="000099"/>
                </a:solidFill>
                <a:latin typeface="Arial Black" pitchFamily="34" charset="0"/>
              </a:rPr>
              <a:t>дрімота</a:t>
            </a:r>
            <a:r>
              <a:rPr lang="ru-RU" sz="2800" dirty="0">
                <a:solidFill>
                  <a:srgbClr val="000099"/>
                </a:solidFill>
                <a:latin typeface="Arial Black" pitchFamily="34" charset="0"/>
              </a:rPr>
              <a:t>, </a:t>
            </a:r>
            <a:r>
              <a:rPr lang="ru-RU" sz="2800" dirty="0" err="1">
                <a:solidFill>
                  <a:srgbClr val="000099"/>
                </a:solidFill>
                <a:latin typeface="Arial Black" pitchFamily="34" charset="0"/>
              </a:rPr>
              <a:t>кіт</a:t>
            </a:r>
            <a:r>
              <a:rPr lang="ru-RU" sz="2800" dirty="0">
                <a:solidFill>
                  <a:srgbClr val="000099"/>
                </a:solidFill>
                <a:latin typeface="Arial Black" pitchFamily="34" charset="0"/>
              </a:rPr>
              <a:t> у </a:t>
            </a:r>
            <a:r>
              <a:rPr lang="ru-RU" sz="2800" dirty="0" err="1">
                <a:solidFill>
                  <a:srgbClr val="000099"/>
                </a:solidFill>
                <a:latin typeface="Arial Black" pitchFamily="34" charset="0"/>
              </a:rPr>
              <a:t>червоних</a:t>
            </a:r>
            <a:r>
              <a:rPr lang="ru-RU" sz="2800" dirty="0">
                <a:solidFill>
                  <a:srgbClr val="000099"/>
                </a:solidFill>
                <a:latin typeface="Arial Black" pitchFamily="34" charset="0"/>
              </a:rPr>
              <a:t> </a:t>
            </a:r>
            <a:r>
              <a:rPr lang="ru-RU" sz="2800" dirty="0" err="1">
                <a:solidFill>
                  <a:srgbClr val="000099"/>
                </a:solidFill>
                <a:latin typeface="Arial Black" pitchFamily="34" charset="0"/>
              </a:rPr>
              <a:t>чоботях</a:t>
            </a:r>
            <a:r>
              <a:rPr lang="ru-RU" sz="2800" dirty="0">
                <a:solidFill>
                  <a:srgbClr val="000099"/>
                </a:solidFill>
                <a:latin typeface="Arial Black" pitchFamily="34" charset="0"/>
              </a:rPr>
              <a:t>, </a:t>
            </a:r>
            <a:r>
              <a:rPr lang="ru-RU" sz="2800" dirty="0" err="1">
                <a:solidFill>
                  <a:srgbClr val="000099"/>
                </a:solidFill>
                <a:latin typeface="Arial Black" pitchFamily="34" charset="0"/>
              </a:rPr>
              <a:t>сіренький</a:t>
            </a:r>
            <a:r>
              <a:rPr lang="ru-RU" sz="2800" dirty="0">
                <a:solidFill>
                  <a:srgbClr val="000099"/>
                </a:solidFill>
                <a:latin typeface="Arial Black" pitchFamily="34" charset="0"/>
              </a:rPr>
              <a:t> котик, зозуля, голуб. </a:t>
            </a:r>
          </a:p>
          <a:p>
            <a:pPr>
              <a:lnSpc>
                <a:spcPct val="150000"/>
              </a:lnSpc>
            </a:pPr>
            <a:r>
              <a:rPr lang="ru-RU" sz="2800" dirty="0" err="1">
                <a:solidFill>
                  <a:srgbClr val="000099"/>
                </a:solidFill>
                <a:latin typeface="Arial Black" pitchFamily="34" charset="0"/>
              </a:rPr>
              <a:t>Центральним</a:t>
            </a:r>
            <a:r>
              <a:rPr lang="ru-RU" sz="2800" dirty="0">
                <a:solidFill>
                  <a:srgbClr val="000099"/>
                </a:solidFill>
                <a:latin typeface="Arial Black" pitchFamily="34" charset="0"/>
              </a:rPr>
              <a:t> є образ </a:t>
            </a:r>
            <a:r>
              <a:rPr lang="ru-RU" sz="2800" dirty="0" err="1">
                <a:solidFill>
                  <a:srgbClr val="000099"/>
                </a:solidFill>
                <a:latin typeface="Arial Black" pitchFamily="34" charset="0"/>
              </a:rPr>
              <a:t>матері</a:t>
            </a:r>
            <a:r>
              <a:rPr lang="ru-RU" sz="2800" dirty="0">
                <a:solidFill>
                  <a:srgbClr val="000099"/>
                </a:solidFill>
                <a:latin typeface="Arial Black" pitchFamily="34" charset="0"/>
              </a:rPr>
              <a:t>, </a:t>
            </a:r>
          </a:p>
          <a:p>
            <a:pPr>
              <a:lnSpc>
                <a:spcPct val="150000"/>
              </a:lnSpc>
            </a:pPr>
            <a:r>
              <a:rPr lang="ru-RU" sz="2800" dirty="0">
                <a:solidFill>
                  <a:srgbClr val="000099"/>
                </a:solidFill>
                <a:latin typeface="Arial Black" pitchFamily="34" charset="0"/>
              </a:rPr>
              <a:t>яка над </a:t>
            </a:r>
            <a:r>
              <a:rPr lang="ru-RU" sz="2800" dirty="0" err="1">
                <a:solidFill>
                  <a:srgbClr val="000099"/>
                </a:solidFill>
                <a:latin typeface="Arial Black" pitchFamily="34" charset="0"/>
              </a:rPr>
              <a:t>колискою</a:t>
            </a:r>
            <a:r>
              <a:rPr lang="ru-RU" sz="2800" dirty="0">
                <a:solidFill>
                  <a:srgbClr val="000099"/>
                </a:solidFill>
                <a:latin typeface="Arial Black" pitchFamily="34" charset="0"/>
              </a:rPr>
              <a:t> </a:t>
            </a:r>
            <a:r>
              <a:rPr lang="ru-RU" sz="2800" dirty="0" err="1">
                <a:solidFill>
                  <a:srgbClr val="000099"/>
                </a:solidFill>
                <a:latin typeface="Arial Black" pitchFamily="34" charset="0"/>
              </a:rPr>
              <a:t>виспівує</a:t>
            </a:r>
            <a:r>
              <a:rPr lang="ru-RU" sz="2800" dirty="0">
                <a:solidFill>
                  <a:srgbClr val="000099"/>
                </a:solidFill>
                <a:latin typeface="Arial Black" pitchFamily="34" charset="0"/>
              </a:rPr>
              <a:t> </a:t>
            </a:r>
            <a:r>
              <a:rPr lang="ru-RU" sz="2800" dirty="0" err="1">
                <a:solidFill>
                  <a:srgbClr val="000099"/>
                </a:solidFill>
                <a:latin typeface="Arial Black" pitchFamily="34" charset="0"/>
              </a:rPr>
              <a:t>свої</a:t>
            </a:r>
            <a:r>
              <a:rPr lang="ru-RU" sz="2800" dirty="0">
                <a:solidFill>
                  <a:srgbClr val="000099"/>
                </a:solidFill>
                <a:latin typeface="Arial Black" pitchFamily="34" charset="0"/>
              </a:rPr>
              <a:t> </a:t>
            </a:r>
            <a:r>
              <a:rPr lang="ru-RU" sz="2800" dirty="0" err="1">
                <a:solidFill>
                  <a:srgbClr val="000099"/>
                </a:solidFill>
                <a:latin typeface="Arial Black" pitchFamily="34" charset="0"/>
              </a:rPr>
              <a:t>мрії</a:t>
            </a:r>
            <a:r>
              <a:rPr lang="ru-RU" sz="2800" dirty="0">
                <a:solidFill>
                  <a:srgbClr val="000099"/>
                </a:solidFill>
                <a:latin typeface="Arial Black" pitchFamily="34" charset="0"/>
              </a:rPr>
              <a:t> і </a:t>
            </a:r>
            <a:r>
              <a:rPr lang="ru-RU" sz="2800" dirty="0" err="1">
                <a:solidFill>
                  <a:srgbClr val="000099"/>
                </a:solidFill>
                <a:latin typeface="Arial Black" pitchFamily="34" charset="0"/>
              </a:rPr>
              <a:t>сподівання</a:t>
            </a:r>
            <a:r>
              <a:rPr lang="ru-RU" sz="2800" dirty="0">
                <a:solidFill>
                  <a:srgbClr val="000099"/>
                </a:solidFill>
                <a:latin typeface="Arial Black" pitchFamily="34" charset="0"/>
              </a:rPr>
              <a:t> на </a:t>
            </a:r>
            <a:r>
              <a:rPr lang="ru-RU" sz="2800" dirty="0" err="1">
                <a:solidFill>
                  <a:srgbClr val="000099"/>
                </a:solidFill>
                <a:latin typeface="Arial Black" pitchFamily="34" charset="0"/>
              </a:rPr>
              <a:t>щасливу</a:t>
            </a:r>
            <a:r>
              <a:rPr lang="ru-RU" sz="2800" dirty="0">
                <a:solidFill>
                  <a:srgbClr val="000099"/>
                </a:solidFill>
                <a:latin typeface="Arial Black" pitchFamily="34" charset="0"/>
              </a:rPr>
              <a:t> долю </a:t>
            </a:r>
          </a:p>
          <a:p>
            <a:pPr>
              <a:lnSpc>
                <a:spcPct val="150000"/>
              </a:lnSpc>
            </a:pPr>
            <a:r>
              <a:rPr lang="ru-RU" sz="2800" dirty="0" err="1">
                <a:solidFill>
                  <a:srgbClr val="000099"/>
                </a:solidFill>
                <a:latin typeface="Arial Black" pitchFamily="34" charset="0"/>
              </a:rPr>
              <a:t>сина</a:t>
            </a:r>
            <a:r>
              <a:rPr lang="ru-RU" sz="2800" dirty="0">
                <a:solidFill>
                  <a:srgbClr val="000099"/>
                </a:solidFill>
                <a:latin typeface="Arial Black" pitchFamily="34" charset="0"/>
              </a:rPr>
              <a:t> </a:t>
            </a:r>
            <a:r>
              <a:rPr lang="ru-RU" sz="2800" dirty="0" err="1">
                <a:solidFill>
                  <a:srgbClr val="000099"/>
                </a:solidFill>
                <a:latin typeface="Arial Black" pitchFamily="34" charset="0"/>
              </a:rPr>
              <a:t>чи</a:t>
            </a:r>
            <a:r>
              <a:rPr lang="ru-RU" sz="2800" dirty="0">
                <a:solidFill>
                  <a:srgbClr val="000099"/>
                </a:solidFill>
                <a:latin typeface="Arial Black" pitchFamily="34" charset="0"/>
              </a:rPr>
              <a:t> </a:t>
            </a:r>
            <a:r>
              <a:rPr lang="ru-RU" sz="2800" dirty="0" err="1">
                <a:solidFill>
                  <a:srgbClr val="000099"/>
                </a:solidFill>
                <a:latin typeface="Arial Black" pitchFamily="34" charset="0"/>
              </a:rPr>
              <a:t>доньки</a:t>
            </a:r>
            <a:r>
              <a:rPr lang="ru-RU" sz="2800" dirty="0">
                <a:solidFill>
                  <a:srgbClr val="000099"/>
                </a:solidFill>
                <a:latin typeface="Arial Black"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03336" y="387458"/>
            <a:ext cx="3056378" cy="337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202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3953" y="666427"/>
            <a:ext cx="8710047" cy="5842369"/>
          </a:xfrm>
          <a:prstGeom prst="rect">
            <a:avLst/>
          </a:prstGeom>
        </p:spPr>
        <p:txBody>
          <a:bodyPr wrap="square">
            <a:spAutoFit/>
          </a:bodyPr>
          <a:lstStyle/>
          <a:p>
            <a:pPr>
              <a:lnSpc>
                <a:spcPct val="150000"/>
              </a:lnSpc>
            </a:pPr>
            <a:r>
              <a:rPr lang="ru-RU" sz="2800" i="1" dirty="0" err="1">
                <a:solidFill>
                  <a:srgbClr val="000099"/>
                </a:solidFill>
                <a:latin typeface="Arial Black" pitchFamily="34" charset="0"/>
              </a:rPr>
              <a:t>Колискові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пісні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приваблюють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своєю</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простотою</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безпосередністю</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ніжністю</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співучістю</a:t>
            </a:r>
            <a:r>
              <a:rPr lang="ru-RU" sz="2800" i="1" dirty="0">
                <a:solidFill>
                  <a:srgbClr val="000099"/>
                </a:solidFill>
                <a:latin typeface="Arial Black" pitchFamily="34" charset="0"/>
              </a:rPr>
              <a:t>. </a:t>
            </a:r>
          </a:p>
          <a:p>
            <a:pPr>
              <a:lnSpc>
                <a:spcPct val="150000"/>
              </a:lnSpc>
            </a:pPr>
            <a:r>
              <a:rPr lang="ru-RU" sz="2800" i="1" dirty="0" err="1">
                <a:solidFill>
                  <a:srgbClr val="000099"/>
                </a:solidFill>
                <a:latin typeface="Arial Black" pitchFamily="34" charset="0"/>
              </a:rPr>
              <a:t>Ні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їхній</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основі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можна</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виховати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любов</a:t>
            </a:r>
            <a:r>
              <a:rPr lang="ru-RU" sz="2800" i="1" dirty="0">
                <a:solidFill>
                  <a:srgbClr val="000099"/>
                </a:solidFill>
                <a:latin typeface="Arial Black" pitchFamily="34" charset="0"/>
              </a:rPr>
              <a:t> до </a:t>
            </a:r>
            <a:r>
              <a:rPr lang="ru-RU" sz="2800" i="1" dirty="0" err="1">
                <a:solidFill>
                  <a:srgbClr val="000099"/>
                </a:solidFill>
                <a:latin typeface="Arial Black" pitchFamily="34" charset="0"/>
              </a:rPr>
              <a:t>тварин</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птахів</a:t>
            </a:r>
            <a:r>
              <a:rPr lang="ru-RU" sz="2800" i="1" dirty="0">
                <a:solidFill>
                  <a:srgbClr val="000099"/>
                </a:solidFill>
                <a:latin typeface="Arial Black" pitchFamily="34" charset="0"/>
              </a:rPr>
              <a:t>, комах, </a:t>
            </a:r>
            <a:r>
              <a:rPr lang="ru-RU" sz="2800" i="1" dirty="0" err="1">
                <a:solidFill>
                  <a:srgbClr val="000099"/>
                </a:solidFill>
                <a:latin typeface="Arial Black" pitchFamily="34" charset="0"/>
              </a:rPr>
              <a:t>естетичне</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ставлення</a:t>
            </a:r>
            <a:r>
              <a:rPr lang="ru-RU" sz="2800" i="1" dirty="0">
                <a:solidFill>
                  <a:srgbClr val="000099"/>
                </a:solidFill>
                <a:latin typeface="Arial Black" pitchFamily="34" charset="0"/>
              </a:rPr>
              <a:t> до </a:t>
            </a:r>
            <a:r>
              <a:rPr lang="ru-RU" sz="2800" i="1" dirty="0" err="1">
                <a:solidFill>
                  <a:srgbClr val="000099"/>
                </a:solidFill>
                <a:latin typeface="Arial Black" pitchFamily="34" charset="0"/>
              </a:rPr>
              <a:t>природи</a:t>
            </a:r>
            <a:r>
              <a:rPr lang="ru-RU" sz="2800" i="1" dirty="0">
                <a:solidFill>
                  <a:srgbClr val="000099"/>
                </a:solidFill>
                <a:latin typeface="Arial Black" pitchFamily="34" charset="0"/>
              </a:rPr>
              <a:t>, </a:t>
            </a:r>
          </a:p>
          <a:p>
            <a:pPr>
              <a:lnSpc>
                <a:spcPct val="150000"/>
              </a:lnSpc>
            </a:pPr>
            <a:r>
              <a:rPr lang="ru-RU" sz="2800" i="1" dirty="0" err="1">
                <a:solidFill>
                  <a:srgbClr val="000099"/>
                </a:solidFill>
                <a:latin typeface="Arial Black" pitchFamily="34" charset="0"/>
              </a:rPr>
              <a:t>що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може</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вплинути</a:t>
            </a:r>
            <a:r>
              <a:rPr lang="ru-RU" sz="2800" i="1" dirty="0">
                <a:solidFill>
                  <a:srgbClr val="000099"/>
                </a:solidFill>
                <a:latin typeface="Arial Black" pitchFamily="34" charset="0"/>
              </a:rPr>
              <a:t> на </a:t>
            </a:r>
            <a:r>
              <a:rPr lang="ru-RU" sz="2800" i="1" dirty="0" err="1">
                <a:solidFill>
                  <a:srgbClr val="000099"/>
                </a:solidFill>
                <a:latin typeface="Arial Black" pitchFamily="34" charset="0"/>
              </a:rPr>
              <a:t>виховання</a:t>
            </a:r>
            <a:r>
              <a:rPr lang="ru-RU" sz="2800" i="1" dirty="0">
                <a:solidFill>
                  <a:srgbClr val="000099"/>
                </a:solidFill>
                <a:latin typeface="Arial Black" pitchFamily="34" charset="0"/>
              </a:rPr>
              <a:t> таких </a:t>
            </a:r>
            <a:r>
              <a:rPr lang="ru-RU" sz="2800" i="1" dirty="0" err="1">
                <a:solidFill>
                  <a:srgbClr val="000099"/>
                </a:solidFill>
                <a:latin typeface="Arial Black" pitchFamily="34" charset="0"/>
              </a:rPr>
              <a:t>важливих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моральних</a:t>
            </a:r>
            <a:r>
              <a:rPr lang="ru-RU" sz="2800" i="1" dirty="0">
                <a:solidFill>
                  <a:srgbClr val="000099"/>
                </a:solidFill>
                <a:latin typeface="Arial Black" pitchFamily="34" charset="0"/>
              </a:rPr>
              <a:t> рис, як доброта, </a:t>
            </a:r>
            <a:r>
              <a:rPr lang="ru-RU" sz="2800" i="1" dirty="0" err="1">
                <a:solidFill>
                  <a:srgbClr val="000099"/>
                </a:solidFill>
                <a:latin typeface="Arial Black" pitchFamily="34" charset="0"/>
              </a:rPr>
              <a:t>чуйність</a:t>
            </a:r>
            <a:r>
              <a:rPr lang="ru-RU" sz="2800" i="1" dirty="0">
                <a:solidFill>
                  <a:srgbClr val="000099"/>
                </a:solidFill>
                <a:latin typeface="Arial Black" pitchFamily="34" charset="0"/>
              </a:rPr>
              <a:t>. </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70848" y="3587611"/>
            <a:ext cx="2361980" cy="254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495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5464" y="433955"/>
            <a:ext cx="9314482" cy="5909310"/>
          </a:xfrm>
          <a:prstGeom prst="rect">
            <a:avLst/>
          </a:prstGeom>
        </p:spPr>
        <p:txBody>
          <a:bodyPr wrap="square">
            <a:spAutoFit/>
          </a:bodyPr>
          <a:lstStyle/>
          <a:p>
            <a:pPr>
              <a:lnSpc>
                <a:spcPct val="150000"/>
              </a:lnSpc>
            </a:pPr>
            <a:r>
              <a:rPr lang="ru-RU" sz="2800" i="1" dirty="0" err="1">
                <a:solidFill>
                  <a:srgbClr val="000099"/>
                </a:solidFill>
                <a:latin typeface="Arial Black" pitchFamily="34" charset="0"/>
              </a:rPr>
              <a:t>Основну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увагу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питанню</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патріотичного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виховання</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дошкільнят</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приділяють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під</a:t>
            </a:r>
            <a:r>
              <a:rPr lang="ru-RU" sz="2800" i="1" dirty="0">
                <a:solidFill>
                  <a:srgbClr val="000099"/>
                </a:solidFill>
                <a:latin typeface="Arial Black" pitchFamily="34" charset="0"/>
              </a:rPr>
              <a:t> час </a:t>
            </a:r>
            <a:r>
              <a:rPr lang="ru-RU" sz="2800" i="1" dirty="0" err="1">
                <a:solidFill>
                  <a:srgbClr val="000099"/>
                </a:solidFill>
                <a:latin typeface="Arial Black" pitchFamily="34" charset="0"/>
              </a:rPr>
              <a:t>підготовки</a:t>
            </a:r>
            <a:r>
              <a:rPr lang="ru-RU" sz="2800" i="1" dirty="0">
                <a:solidFill>
                  <a:srgbClr val="000099"/>
                </a:solidFill>
                <a:latin typeface="Arial Black" pitchFamily="34" charset="0"/>
              </a:rPr>
              <a:t> та </a:t>
            </a:r>
            <a:r>
              <a:rPr lang="ru-RU" sz="2800" i="1" dirty="0" err="1">
                <a:solidFill>
                  <a:srgbClr val="000099"/>
                </a:solidFill>
                <a:latin typeface="Arial Black" pitchFamily="34" charset="0"/>
              </a:rPr>
              <a:t>проведення</a:t>
            </a:r>
            <a:r>
              <a:rPr lang="ru-RU" sz="2800" i="1" dirty="0">
                <a:solidFill>
                  <a:srgbClr val="000099"/>
                </a:solidFill>
                <a:latin typeface="Arial Black" pitchFamily="34" charset="0"/>
              </a:rPr>
              <a:t> свят і </a:t>
            </a:r>
            <a:r>
              <a:rPr lang="ru-RU" sz="2800" i="1" dirty="0" err="1">
                <a:solidFill>
                  <a:srgbClr val="000099"/>
                </a:solidFill>
                <a:latin typeface="Arial Black" pitchFamily="34" charset="0"/>
              </a:rPr>
              <a:t>розваг</a:t>
            </a:r>
            <a:r>
              <a:rPr lang="ru-RU" sz="2800" i="1" dirty="0">
                <a:solidFill>
                  <a:srgbClr val="000099"/>
                </a:solidFill>
                <a:latin typeface="Arial Black" pitchFamily="34" charset="0"/>
              </a:rPr>
              <a:t> на </a:t>
            </a:r>
            <a:r>
              <a:rPr lang="ru-RU" sz="2800" i="1" dirty="0" err="1">
                <a:solidFill>
                  <a:srgbClr val="000099"/>
                </a:solidFill>
                <a:latin typeface="Arial Black" pitchFamily="34" charset="0"/>
              </a:rPr>
              <a:t>відповідну</a:t>
            </a:r>
            <a:r>
              <a:rPr lang="ru-RU" sz="2800" i="1" dirty="0">
                <a:solidFill>
                  <a:srgbClr val="000099"/>
                </a:solidFill>
                <a:latin typeface="Arial Black" pitchFamily="34" charset="0"/>
              </a:rPr>
              <a:t> тематику. </a:t>
            </a:r>
          </a:p>
          <a:p>
            <a:pPr>
              <a:lnSpc>
                <a:spcPct val="150000"/>
              </a:lnSpc>
            </a:pPr>
            <a:r>
              <a:rPr lang="ru-RU" sz="2800" i="1" dirty="0" err="1">
                <a:solidFill>
                  <a:srgbClr val="000099"/>
                </a:solidFill>
                <a:latin typeface="Arial Black" pitchFamily="34" charset="0"/>
              </a:rPr>
              <a:t>Такі</a:t>
            </a:r>
            <a:r>
              <a:rPr lang="ru-RU" sz="2800" i="1" dirty="0">
                <a:solidFill>
                  <a:srgbClr val="000099"/>
                </a:solidFill>
                <a:latin typeface="Arial Black" pitchFamily="34" charset="0"/>
              </a:rPr>
              <a:t> заходи в </a:t>
            </a:r>
            <a:r>
              <a:rPr lang="ru-RU" sz="2800" i="1" dirty="0" err="1">
                <a:solidFill>
                  <a:srgbClr val="000099"/>
                </a:solidFill>
                <a:latin typeface="Arial Black" pitchFamily="34" charset="0"/>
              </a:rPr>
              <a:t>закладі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дошкільної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освіти</a:t>
            </a:r>
            <a:r>
              <a:rPr lang="ru-RU" sz="2800" i="1" dirty="0">
                <a:solidFill>
                  <a:srgbClr val="000099"/>
                </a:solidFill>
                <a:latin typeface="Arial Black" pitchFamily="34" charset="0"/>
              </a:rPr>
              <a:t> є одним </a:t>
            </a:r>
            <a:r>
              <a:rPr lang="ru-RU" sz="2800" i="1" dirty="0" err="1">
                <a:solidFill>
                  <a:srgbClr val="000099"/>
                </a:solidFill>
                <a:latin typeface="Arial Black" pitchFamily="34" charset="0"/>
              </a:rPr>
              <a:t>із</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способів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виховати</a:t>
            </a:r>
            <a:r>
              <a:rPr lang="ru-RU" sz="2800" i="1" dirty="0">
                <a:solidFill>
                  <a:srgbClr val="000099"/>
                </a:solidFill>
                <a:latin typeface="Arial Black" pitchFamily="34" charset="0"/>
              </a:rPr>
              <a:t> в </a:t>
            </a:r>
            <a:r>
              <a:rPr lang="ru-RU" sz="2800" i="1" dirty="0" err="1">
                <a:solidFill>
                  <a:srgbClr val="000099"/>
                </a:solidFill>
                <a:latin typeface="Arial Black" pitchFamily="34" charset="0"/>
              </a:rPr>
              <a:t>дітей</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національну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самосвідомість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прищепити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їм</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інтерес</a:t>
            </a:r>
            <a:r>
              <a:rPr lang="ru-RU" sz="2800" i="1" dirty="0">
                <a:solidFill>
                  <a:srgbClr val="000099"/>
                </a:solidFill>
                <a:latin typeface="Arial Black" pitchFamily="34" charset="0"/>
              </a:rPr>
              <a:t> до </a:t>
            </a:r>
            <a:r>
              <a:rPr lang="ru-RU" sz="2800" i="1" dirty="0" err="1">
                <a:solidFill>
                  <a:srgbClr val="000099"/>
                </a:solidFill>
                <a:latin typeface="Arial Black" pitchFamily="34" charset="0"/>
              </a:rPr>
              <a:t>власної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історії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культури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мистецтва</a:t>
            </a:r>
            <a:r>
              <a:rPr lang="ru-RU" sz="2800" i="1" dirty="0">
                <a:solidFill>
                  <a:srgbClr val="000099"/>
                </a:solidFill>
                <a:latin typeface="Arial Black" pitchFamily="34" charset="0"/>
              </a:rPr>
              <a:t>. </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70848" y="2231602"/>
            <a:ext cx="2983991" cy="306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9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5465" y="402955"/>
            <a:ext cx="7578672" cy="5909310"/>
          </a:xfrm>
          <a:prstGeom prst="rect">
            <a:avLst/>
          </a:prstGeom>
        </p:spPr>
        <p:txBody>
          <a:bodyPr wrap="square">
            <a:spAutoFit/>
          </a:bodyPr>
          <a:lstStyle/>
          <a:p>
            <a:pPr>
              <a:lnSpc>
                <a:spcPct val="150000"/>
              </a:lnSpc>
            </a:pPr>
            <a:r>
              <a:rPr lang="ru-RU" sz="2800" i="1" dirty="0" err="1">
                <a:solidFill>
                  <a:srgbClr val="000099"/>
                </a:solidFill>
                <a:latin typeface="Arial Black" pitchFamily="34" charset="0"/>
              </a:rPr>
              <a:t>Обираючи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музичні</a:t>
            </a:r>
            <a:r>
              <a:rPr lang="ru-RU" sz="2800" i="1" dirty="0">
                <a:solidFill>
                  <a:srgbClr val="000099"/>
                </a:solidFill>
                <a:latin typeface="Arial Black" pitchFamily="34" charset="0"/>
              </a:rPr>
              <a:t> твори для </a:t>
            </a:r>
            <a:r>
              <a:rPr lang="ru-RU" sz="2800" i="1" dirty="0" err="1">
                <a:solidFill>
                  <a:srgbClr val="000099"/>
                </a:solidFill>
                <a:latin typeface="Arial Black" pitchFamily="34" charset="0"/>
              </a:rPr>
              <a:t>слухання</a:t>
            </a:r>
            <a:r>
              <a:rPr lang="ru-RU" sz="2800" i="1" dirty="0">
                <a:solidFill>
                  <a:srgbClr val="000099"/>
                </a:solidFill>
                <a:latin typeface="Arial Black" pitchFamily="34" charset="0"/>
              </a:rPr>
              <a:t> з </a:t>
            </a:r>
            <a:r>
              <a:rPr lang="ru-RU" sz="2800" i="1" dirty="0" err="1">
                <a:solidFill>
                  <a:srgbClr val="000099"/>
                </a:solidFill>
                <a:latin typeface="Arial Black" pitchFamily="34" charset="0"/>
              </a:rPr>
              <a:t>дітьми</a:t>
            </a:r>
            <a:r>
              <a:rPr lang="ru-RU" sz="2800" i="1" dirty="0">
                <a:solidFill>
                  <a:srgbClr val="000099"/>
                </a:solidFill>
                <a:latin typeface="Arial Black" pitchFamily="34" charset="0"/>
              </a:rPr>
              <a:t>, педагог </a:t>
            </a:r>
            <a:r>
              <a:rPr lang="ru-RU" sz="2800" i="1" dirty="0" err="1">
                <a:solidFill>
                  <a:srgbClr val="000099"/>
                </a:solidFill>
                <a:latin typeface="Arial Black" pitchFamily="34" charset="0"/>
              </a:rPr>
              <a:t>насамперед</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має</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приділяти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увагу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творам</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українських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композиторів</a:t>
            </a:r>
            <a:r>
              <a:rPr lang="ru-RU" sz="2800" i="1" dirty="0">
                <a:solidFill>
                  <a:srgbClr val="000099"/>
                </a:solidFill>
                <a:latin typeface="Arial Black" pitchFamily="34" charset="0"/>
              </a:rPr>
              <a:t>,</a:t>
            </a:r>
          </a:p>
          <a:p>
            <a:pPr>
              <a:lnSpc>
                <a:spcPct val="150000"/>
              </a:lnSpc>
            </a:pPr>
            <a:r>
              <a:rPr lang="ru-RU" sz="2800" i="1" dirty="0">
                <a:solidFill>
                  <a:srgbClr val="000099"/>
                </a:solidFill>
                <a:latin typeface="Arial Black" pitchFamily="34" charset="0"/>
              </a:rPr>
              <a:t> </a:t>
            </a:r>
            <a:r>
              <a:rPr lang="ru-RU" sz="2800" i="1" dirty="0" err="1">
                <a:solidFill>
                  <a:srgbClr val="000099"/>
                </a:solidFill>
                <a:latin typeface="Arial Black" pitchFamily="34" charset="0"/>
              </a:rPr>
              <a:t>аби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діти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мали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змогу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долучатися</a:t>
            </a:r>
            <a:r>
              <a:rPr lang="ru-RU" sz="2800" i="1" dirty="0">
                <a:solidFill>
                  <a:srgbClr val="000099"/>
                </a:solidFill>
                <a:latin typeface="Arial Black" pitchFamily="34" charset="0"/>
              </a:rPr>
              <a:t> </a:t>
            </a:r>
          </a:p>
          <a:p>
            <a:pPr>
              <a:lnSpc>
                <a:spcPct val="150000"/>
              </a:lnSpc>
            </a:pPr>
            <a:r>
              <a:rPr lang="ru-RU" sz="2800" i="1" dirty="0">
                <a:solidFill>
                  <a:srgbClr val="000099"/>
                </a:solidFill>
                <a:latin typeface="Arial Black" pitchFamily="34" charset="0"/>
              </a:rPr>
              <a:t>до </a:t>
            </a:r>
            <a:r>
              <a:rPr lang="ru-RU" sz="2800" i="1" dirty="0" err="1">
                <a:solidFill>
                  <a:srgbClr val="000099"/>
                </a:solidFill>
                <a:latin typeface="Arial Black" pitchFamily="34" charset="0"/>
              </a:rPr>
              <a:t>високодуховних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зразків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національної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музичної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спадщини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відчувати</a:t>
            </a:r>
            <a:r>
              <a:rPr lang="ru-RU" sz="2800" i="1" dirty="0">
                <a:solidFill>
                  <a:srgbClr val="000099"/>
                </a:solidFill>
                <a:latin typeface="Arial Black" pitchFamily="34" charset="0"/>
              </a:rPr>
              <a:t> на </a:t>
            </a:r>
            <a:r>
              <a:rPr lang="ru-RU" sz="2800" i="1" dirty="0" err="1">
                <a:solidFill>
                  <a:srgbClr val="000099"/>
                </a:solidFill>
                <a:latin typeface="Arial Black" pitchFamily="34" charset="0"/>
              </a:rPr>
              <a:t>собі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їхню</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виховну</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функцію</a:t>
            </a:r>
            <a:r>
              <a:rPr lang="ru-RU" sz="2800" i="1" dirty="0">
                <a:solidFill>
                  <a:srgbClr val="000099"/>
                </a:solidFill>
                <a:latin typeface="Arial Black" pitchFamily="34" charset="0"/>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85265" y="2316492"/>
            <a:ext cx="3921071" cy="404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885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74956" y="263473"/>
            <a:ext cx="7005234" cy="5909310"/>
          </a:xfrm>
          <a:prstGeom prst="rect">
            <a:avLst/>
          </a:prstGeom>
        </p:spPr>
        <p:txBody>
          <a:bodyPr wrap="square">
            <a:spAutoFit/>
          </a:bodyPr>
          <a:lstStyle/>
          <a:p>
            <a:pPr>
              <a:lnSpc>
                <a:spcPct val="150000"/>
              </a:lnSpc>
            </a:pPr>
            <a:r>
              <a:rPr lang="ru-RU" sz="2800" i="1" dirty="0" err="1">
                <a:solidFill>
                  <a:srgbClr val="000099"/>
                </a:solidFill>
                <a:latin typeface="Arial Black" pitchFamily="34" charset="0"/>
              </a:rPr>
              <a:t>Що</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більше</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діти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слухатимуть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музичних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творів</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українських</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композиторів</a:t>
            </a:r>
            <a:r>
              <a:rPr lang="ru-RU" sz="2800" i="1" dirty="0">
                <a:solidFill>
                  <a:srgbClr val="000099"/>
                </a:solidFill>
                <a:latin typeface="Arial Black" pitchFamily="34" charset="0"/>
              </a:rPr>
              <a:t>, то </a:t>
            </a:r>
            <a:r>
              <a:rPr lang="ru-RU" sz="2800" i="1" dirty="0" err="1">
                <a:solidFill>
                  <a:srgbClr val="000099"/>
                </a:solidFill>
                <a:latin typeface="Arial Black" pitchFamily="34" charset="0"/>
              </a:rPr>
              <a:t>ліпше</a:t>
            </a:r>
            <a:r>
              <a:rPr lang="ru-RU" sz="2800" i="1" dirty="0">
                <a:solidFill>
                  <a:srgbClr val="000099"/>
                </a:solidFill>
                <a:latin typeface="Arial Black" pitchFamily="34" charset="0"/>
              </a:rPr>
              <a:t> вони </a:t>
            </a:r>
            <a:r>
              <a:rPr lang="ru-RU" sz="2800" i="1" dirty="0" err="1">
                <a:solidFill>
                  <a:srgbClr val="000099"/>
                </a:solidFill>
                <a:latin typeface="Arial Black" pitchFamily="34" charset="0"/>
              </a:rPr>
              <a:t>засвоюватимуть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національний</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інтонаційний</a:t>
            </a:r>
            <a:r>
              <a:rPr lang="ru-RU" sz="2800" i="1" dirty="0">
                <a:solidFill>
                  <a:srgbClr val="000099"/>
                </a:solidFill>
                <a:latin typeface="Arial Black" pitchFamily="34" charset="0"/>
              </a:rPr>
              <a:t> словник, </a:t>
            </a:r>
            <a:r>
              <a:rPr lang="ru-RU" sz="2800" i="1" dirty="0" err="1">
                <a:solidFill>
                  <a:srgbClr val="000099"/>
                </a:solidFill>
                <a:latin typeface="Arial Black" pitchFamily="34" charset="0"/>
              </a:rPr>
              <a:t>опанують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вміння</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відрізняти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своє</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від</a:t>
            </a:r>
            <a:r>
              <a:rPr lang="ru-RU" sz="2800" i="1" dirty="0">
                <a:solidFill>
                  <a:srgbClr val="000099"/>
                </a:solidFill>
                <a:latin typeface="Arial Black" pitchFamily="34" charset="0"/>
              </a:rPr>
              <a:t> «чужого», </a:t>
            </a:r>
            <a:r>
              <a:rPr lang="ru-RU" sz="2800" i="1" dirty="0" err="1">
                <a:solidFill>
                  <a:srgbClr val="000099"/>
                </a:solidFill>
                <a:latin typeface="Arial Black" pitchFamily="34" charset="0"/>
              </a:rPr>
              <a:t>накопичуватимуть</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знання</a:t>
            </a:r>
            <a:r>
              <a:rPr lang="ru-RU" sz="2800" i="1" dirty="0">
                <a:solidFill>
                  <a:srgbClr val="000099"/>
                </a:solidFill>
                <a:latin typeface="Arial Black" pitchFamily="34" charset="0"/>
              </a:rPr>
              <a:t> про </a:t>
            </a:r>
            <a:r>
              <a:rPr lang="ru-RU" sz="2800" i="1" dirty="0" err="1">
                <a:solidFill>
                  <a:srgbClr val="000099"/>
                </a:solidFill>
                <a:latin typeface="Arial Black" pitchFamily="34" charset="0"/>
              </a:rPr>
              <a:t>національне</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культурне</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надбання</a:t>
            </a:r>
            <a:endParaRPr lang="ru-RU" sz="2800" i="1" dirty="0">
              <a:solidFill>
                <a:srgbClr val="000099"/>
              </a:solidFill>
              <a:latin typeface="Arial Black"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4480" y="2121963"/>
            <a:ext cx="2730490" cy="419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172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7274" y="506060"/>
            <a:ext cx="6796214" cy="5675284"/>
          </a:xfrm>
          <a:prstGeom prst="rect">
            <a:avLst/>
          </a:prstGeom>
        </p:spPr>
        <p:txBody>
          <a:bodyPr wrap="square">
            <a:spAutoFit/>
          </a:bodyPr>
          <a:lstStyle/>
          <a:p>
            <a:r>
              <a:rPr lang="ru-RU" sz="2800" i="1" dirty="0" err="1">
                <a:solidFill>
                  <a:srgbClr val="000099"/>
                </a:solidFill>
                <a:latin typeface="Arial Black" pitchFamily="34" charset="0"/>
              </a:rPr>
              <a:t>Запропонуйте</a:t>
            </a:r>
            <a:r>
              <a:rPr lang="ru-RU" sz="2800" i="1" dirty="0">
                <a:solidFill>
                  <a:srgbClr val="000099"/>
                </a:solidFill>
                <a:latin typeface="Arial Black" pitchFamily="34" charset="0"/>
              </a:rPr>
              <a:t> для </a:t>
            </a:r>
            <a:r>
              <a:rPr lang="ru-RU" sz="2800" i="1" dirty="0" err="1">
                <a:solidFill>
                  <a:srgbClr val="000099"/>
                </a:solidFill>
                <a:latin typeface="Arial Black" pitchFamily="34" charset="0"/>
              </a:rPr>
              <a:t>прослуховування</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дітям</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такі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чудові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зразки</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української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музичної</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класики</a:t>
            </a:r>
            <a:r>
              <a:rPr lang="ru-RU" sz="2800" i="1" dirty="0">
                <a:solidFill>
                  <a:srgbClr val="000099"/>
                </a:solidFill>
                <a:latin typeface="Arial Black" pitchFamily="34" charset="0"/>
              </a:rPr>
              <a:t>, як-от:</a:t>
            </a:r>
          </a:p>
          <a:p>
            <a:endParaRPr lang="ru-RU" sz="2800" i="1" dirty="0">
              <a:solidFill>
                <a:srgbClr val="000099"/>
              </a:solidFill>
              <a:latin typeface="Arial Black" pitchFamily="34" charset="0"/>
            </a:endParaRPr>
          </a:p>
          <a:p>
            <a:r>
              <a:rPr lang="ru-RU" sz="2800" i="1" dirty="0" err="1">
                <a:solidFill>
                  <a:srgbClr val="000099"/>
                </a:solidFill>
                <a:latin typeface="Arial Black" pitchFamily="34" charset="0"/>
              </a:rPr>
              <a:t>вокальні</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номери</a:t>
            </a:r>
            <a:r>
              <a:rPr lang="ru-RU" sz="2800" i="1" dirty="0">
                <a:solidFill>
                  <a:srgbClr val="000099"/>
                </a:solidFill>
                <a:latin typeface="Arial Black" pitchFamily="34" charset="0"/>
              </a:rPr>
              <a:t> з </a:t>
            </a:r>
            <a:r>
              <a:rPr lang="ru-RU" sz="2800" i="1" dirty="0" err="1">
                <a:solidFill>
                  <a:srgbClr val="000099"/>
                </a:solidFill>
                <a:latin typeface="Arial Black" pitchFamily="34" charset="0"/>
              </a:rPr>
              <a:t>дитячих</a:t>
            </a:r>
            <a:r>
              <a:rPr lang="ru-RU" sz="2800" i="1" dirty="0">
                <a:solidFill>
                  <a:srgbClr val="000099"/>
                </a:solidFill>
                <a:latin typeface="Arial Black" pitchFamily="34" charset="0"/>
              </a:rPr>
              <a:t> </a:t>
            </a:r>
          </a:p>
          <a:p>
            <a:r>
              <a:rPr lang="ru-RU" sz="2800" i="1" dirty="0">
                <a:solidFill>
                  <a:srgbClr val="000099"/>
                </a:solidFill>
                <a:latin typeface="Arial Black" pitchFamily="34" charset="0"/>
              </a:rPr>
              <a:t>опер </a:t>
            </a:r>
            <a:r>
              <a:rPr lang="ru-RU" sz="2800" i="1" dirty="0" err="1">
                <a:solidFill>
                  <a:srgbClr val="000099"/>
                </a:solidFill>
                <a:latin typeface="Arial Black" pitchFamily="34" charset="0"/>
              </a:rPr>
              <a:t>Миколи</a:t>
            </a:r>
            <a:r>
              <a:rPr lang="ru-RU" sz="2800" i="1" dirty="0">
                <a:solidFill>
                  <a:srgbClr val="000099"/>
                </a:solidFill>
                <a:latin typeface="Arial Black" pitchFamily="34" charset="0"/>
              </a:rPr>
              <a:t> Лисенка: «Зима і Весна», </a:t>
            </a:r>
          </a:p>
          <a:p>
            <a:r>
              <a:rPr lang="ru-RU" sz="2800" i="1" dirty="0">
                <a:solidFill>
                  <a:srgbClr val="000099"/>
                </a:solidFill>
                <a:latin typeface="Arial Black" pitchFamily="34" charset="0"/>
              </a:rPr>
              <a:t>«Коза Дереза», </a:t>
            </a:r>
          </a:p>
          <a:p>
            <a:r>
              <a:rPr lang="ru-RU" sz="2800" i="1" dirty="0">
                <a:solidFill>
                  <a:srgbClr val="000099"/>
                </a:solidFill>
                <a:latin typeface="Arial Black" pitchFamily="34" charset="0"/>
              </a:rPr>
              <a:t>«Пан </a:t>
            </a:r>
            <a:r>
              <a:rPr lang="ru-RU" sz="2800" i="1" dirty="0" err="1">
                <a:solidFill>
                  <a:srgbClr val="000099"/>
                </a:solidFill>
                <a:latin typeface="Arial Black" pitchFamily="34" charset="0"/>
              </a:rPr>
              <a:t>Коцький</a:t>
            </a:r>
            <a:r>
              <a:rPr lang="ru-RU" sz="2800" i="1" dirty="0">
                <a:solidFill>
                  <a:srgbClr val="000099"/>
                </a:solidFill>
                <a:latin typeface="Arial Black" pitchFamily="34" charset="0"/>
              </a:rPr>
              <a:t>» </a:t>
            </a:r>
          </a:p>
          <a:p>
            <a:r>
              <a:rPr lang="ru-RU" sz="2800" i="1" dirty="0">
                <a:solidFill>
                  <a:srgbClr val="000099"/>
                </a:solidFill>
                <a:latin typeface="Arial Black" pitchFamily="34" charset="0"/>
              </a:rPr>
              <a:t>та опери «</a:t>
            </a:r>
            <a:r>
              <a:rPr lang="ru-RU" sz="2800" i="1" dirty="0" err="1">
                <a:solidFill>
                  <a:srgbClr val="000099"/>
                </a:solidFill>
                <a:latin typeface="Arial Black" pitchFamily="34" charset="0"/>
              </a:rPr>
              <a:t>Івасик-Телесик</a:t>
            </a:r>
            <a:r>
              <a:rPr lang="ru-RU" sz="2800" i="1" dirty="0">
                <a:solidFill>
                  <a:srgbClr val="000099"/>
                </a:solidFill>
                <a:latin typeface="Arial Black" pitchFamily="34" charset="0"/>
              </a:rPr>
              <a:t>» </a:t>
            </a:r>
            <a:r>
              <a:rPr lang="ru-RU" sz="2800" i="1" dirty="0" err="1">
                <a:solidFill>
                  <a:srgbClr val="000099"/>
                </a:solidFill>
                <a:latin typeface="Arial Black" pitchFamily="34" charset="0"/>
              </a:rPr>
              <a:t>Кирила</a:t>
            </a:r>
            <a:r>
              <a:rPr lang="ru-RU" sz="2800" i="1" dirty="0">
                <a:solidFill>
                  <a:srgbClr val="000099"/>
                </a:solidFill>
                <a:latin typeface="Arial Black" pitchFamily="34" charset="0"/>
              </a:rPr>
              <a:t> Стеценка;</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3448" y="1807032"/>
            <a:ext cx="3291840" cy="25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63355" y="3352993"/>
            <a:ext cx="3483865" cy="18793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666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88916" y="448056"/>
            <a:ext cx="8761708" cy="6128857"/>
          </a:xfrm>
          <a:prstGeom prst="rect">
            <a:avLst/>
          </a:prstGeom>
          <a:solidFill>
            <a:schemeClr val="accent5">
              <a:lumMod val="40000"/>
              <a:lumOff val="60000"/>
            </a:schemeClr>
          </a:solidFill>
        </p:spPr>
        <p:txBody>
          <a:bodyPr wrap="square">
            <a:spAutoFit/>
          </a:bodyPr>
          <a:lstStyle/>
          <a:p>
            <a:pPr>
              <a:lnSpc>
                <a:spcPct val="150000"/>
              </a:lnSpc>
            </a:pPr>
            <a:r>
              <a:rPr lang="ru-RU" sz="2400" i="1" dirty="0" err="1">
                <a:solidFill>
                  <a:srgbClr val="000099"/>
                </a:solidFill>
                <a:latin typeface="Arial Black" pitchFamily="34" charset="0"/>
              </a:rPr>
              <a:t>Патріотичні</a:t>
            </a:r>
            <a:r>
              <a:rPr lang="ru-RU" sz="2400" i="1" dirty="0">
                <a:solidFill>
                  <a:srgbClr val="000099"/>
                </a:solidFill>
                <a:latin typeface="Arial Black" pitchFamily="34" charset="0"/>
              </a:rPr>
              <a:t> нотки </a:t>
            </a:r>
            <a:r>
              <a:rPr lang="ru-RU" sz="2400" i="1" dirty="0" err="1">
                <a:solidFill>
                  <a:srgbClr val="000099"/>
                </a:solidFill>
                <a:latin typeface="Arial Black" pitchFamily="34" charset="0"/>
              </a:rPr>
              <a:t>можна</a:t>
            </a:r>
            <a:r>
              <a:rPr lang="ru-RU" sz="2400" i="1" dirty="0">
                <a:solidFill>
                  <a:srgbClr val="000099"/>
                </a:solidFill>
                <a:latin typeface="Arial Black" pitchFamily="34" charset="0"/>
              </a:rPr>
              <a:t> </a:t>
            </a:r>
            <a:r>
              <a:rPr lang="ru-RU" sz="2400" i="1">
                <a:solidFill>
                  <a:srgbClr val="000099"/>
                </a:solidFill>
                <a:latin typeface="Arial Black" pitchFamily="34" charset="0"/>
              </a:rPr>
              <a:t>закласти </a:t>
            </a:r>
            <a:r>
              <a:rPr lang="ru-RU" sz="2400" i="1" dirty="0">
                <a:solidFill>
                  <a:srgbClr val="000099"/>
                </a:solidFill>
                <a:latin typeface="Arial Black" pitchFamily="34" charset="0"/>
              </a:rPr>
              <a:t>і в </a:t>
            </a:r>
            <a:r>
              <a:rPr lang="ru-RU" sz="2400" i="1" dirty="0" err="1">
                <a:solidFill>
                  <a:srgbClr val="000099"/>
                </a:solidFill>
                <a:latin typeface="Arial Black" pitchFamily="34" charset="0"/>
              </a:rPr>
              <a:t>бесідах</a:t>
            </a:r>
            <a:r>
              <a:rPr lang="ru-RU" sz="2400" i="1" dirty="0">
                <a:solidFill>
                  <a:srgbClr val="000099"/>
                </a:solidFill>
                <a:latin typeface="Arial Black" pitchFamily="34" charset="0"/>
              </a:rPr>
              <a:t> з </a:t>
            </a:r>
            <a:r>
              <a:rPr lang="ru-RU" sz="2400" i="1" dirty="0" err="1">
                <a:solidFill>
                  <a:srgbClr val="000099"/>
                </a:solidFill>
                <a:latin typeface="Arial Black" pitchFamily="34" charset="0"/>
              </a:rPr>
              <a:t>дітьми</a:t>
            </a:r>
            <a:r>
              <a:rPr lang="ru-RU" sz="2400" i="1" dirty="0">
                <a:solidFill>
                  <a:srgbClr val="000099"/>
                </a:solidFill>
                <a:latin typeface="Arial Black" pitchFamily="34" charset="0"/>
              </a:rPr>
              <a:t> про </a:t>
            </a:r>
            <a:r>
              <a:rPr lang="ru-RU" sz="2400" i="1" dirty="0" err="1">
                <a:solidFill>
                  <a:srgbClr val="000099"/>
                </a:solidFill>
                <a:latin typeface="Arial Black" pitchFamily="34" charset="0"/>
              </a:rPr>
              <a:t>українських</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композиторів</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роблячи</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особливий</a:t>
            </a:r>
            <a:r>
              <a:rPr lang="ru-RU" sz="2400" i="1" dirty="0">
                <a:solidFill>
                  <a:srgbClr val="000099"/>
                </a:solidFill>
                <a:latin typeface="Arial Black" pitchFamily="34" charset="0"/>
              </a:rPr>
              <a:t> акцент на роках </a:t>
            </a:r>
            <a:r>
              <a:rPr lang="ru-RU" sz="2400" i="1" dirty="0" err="1">
                <a:solidFill>
                  <a:srgbClr val="000099"/>
                </a:solidFill>
                <a:latin typeface="Arial Black" pitchFamily="34" charset="0"/>
              </a:rPr>
              <a:t>дитинства</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Адже</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саме</a:t>
            </a:r>
            <a:r>
              <a:rPr lang="ru-RU" sz="2400" i="1" dirty="0">
                <a:solidFill>
                  <a:srgbClr val="000099"/>
                </a:solidFill>
                <a:latin typeface="Arial Black" pitchFamily="34" charset="0"/>
              </a:rPr>
              <a:t> в </a:t>
            </a:r>
            <a:r>
              <a:rPr lang="ru-RU" sz="2400" i="1" dirty="0" err="1">
                <a:solidFill>
                  <a:srgbClr val="000099"/>
                </a:solidFill>
                <a:latin typeface="Arial Black" pitchFamily="34" charset="0"/>
              </a:rPr>
              <a:t>дитинстві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митець</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отримує</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найяскравіші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враження</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які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надалі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впливають</a:t>
            </a:r>
            <a:r>
              <a:rPr lang="ru-RU" sz="2400" i="1" dirty="0">
                <a:solidFill>
                  <a:srgbClr val="000099"/>
                </a:solidFill>
                <a:latin typeface="Arial Black" pitchFamily="34" charset="0"/>
              </a:rPr>
              <a:t> на </a:t>
            </a:r>
            <a:r>
              <a:rPr lang="ru-RU" sz="2400" i="1" dirty="0" err="1">
                <a:solidFill>
                  <a:srgbClr val="000099"/>
                </a:solidFill>
                <a:latin typeface="Arial Black" pitchFamily="34" charset="0"/>
              </a:rPr>
              <a:t>формування</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його</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творчої</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особистості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закладають</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підвалини</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його</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духовності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зароджують</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паростки</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патріотизму</a:t>
            </a:r>
            <a:r>
              <a:rPr lang="ru-RU" sz="2400" i="1" dirty="0">
                <a:solidFill>
                  <a:srgbClr val="000099"/>
                </a:solidFill>
                <a:latin typeface="Arial Black" pitchFamily="34" charset="0"/>
              </a:rPr>
              <a:t>. Та й </a:t>
            </a:r>
            <a:r>
              <a:rPr lang="ru-RU" sz="2400" i="1" dirty="0" err="1">
                <a:solidFill>
                  <a:srgbClr val="000099"/>
                </a:solidFill>
                <a:latin typeface="Arial Black" pitchFamily="34" charset="0"/>
              </a:rPr>
              <a:t>дітям</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доволі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цікаво</a:t>
            </a:r>
            <a:r>
              <a:rPr lang="ru-RU" sz="2400" i="1" dirty="0">
                <a:solidFill>
                  <a:srgbClr val="000099"/>
                </a:solidFill>
                <a:latin typeface="Arial Black" pitchFamily="34" charset="0"/>
              </a:rPr>
              <a:t> буде </a:t>
            </a:r>
            <a:r>
              <a:rPr lang="ru-RU" sz="2400" i="1" dirty="0" err="1">
                <a:solidFill>
                  <a:srgbClr val="000099"/>
                </a:solidFill>
                <a:latin typeface="Arial Black" pitchFamily="34" charset="0"/>
              </a:rPr>
              <a:t>ознайомитися</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із</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цим</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періодом</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життя</a:t>
            </a:r>
            <a:r>
              <a:rPr lang="ru-RU" sz="2400" i="1" dirty="0">
                <a:solidFill>
                  <a:srgbClr val="000099"/>
                </a:solidFill>
                <a:latin typeface="Arial Black" pitchFamily="34" charset="0"/>
              </a:rPr>
              <a:t> композитора, </a:t>
            </a:r>
            <a:r>
              <a:rPr lang="ru-RU" sz="2400" i="1" dirty="0" err="1">
                <a:solidFill>
                  <a:srgbClr val="000099"/>
                </a:solidFill>
                <a:latin typeface="Arial Black" pitchFamily="34" charset="0"/>
              </a:rPr>
              <a:t>оскільки</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він</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найближчий</a:t>
            </a:r>
            <a:r>
              <a:rPr lang="ru-RU" sz="2400" i="1" dirty="0">
                <a:solidFill>
                  <a:srgbClr val="000099"/>
                </a:solidFill>
                <a:latin typeface="Arial Black" pitchFamily="34" charset="0"/>
              </a:rPr>
              <a:t> для </a:t>
            </a:r>
            <a:r>
              <a:rPr lang="ru-RU" sz="2400" i="1" dirty="0" err="1">
                <a:solidFill>
                  <a:srgbClr val="000099"/>
                </a:solidFill>
                <a:latin typeface="Arial Black" pitchFamily="34" charset="0"/>
              </a:rPr>
              <a:t>їхнього</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розуміння</a:t>
            </a:r>
            <a:endParaRPr lang="ru-RU" sz="2400" i="1" dirty="0">
              <a:solidFill>
                <a:srgbClr val="000099"/>
              </a:solidFill>
              <a:latin typeface="Arial Black"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570" y="2219202"/>
            <a:ext cx="2354349" cy="429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593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1958" y="409130"/>
            <a:ext cx="10910807" cy="1077218"/>
          </a:xfrm>
          <a:prstGeom prst="rect">
            <a:avLst/>
          </a:prstGeom>
          <a:solidFill>
            <a:schemeClr val="accent1">
              <a:lumMod val="20000"/>
              <a:lumOff val="80000"/>
            </a:schemeClr>
          </a:solidFill>
        </p:spPr>
        <p:txBody>
          <a:bodyPr wrap="square">
            <a:spAutoFit/>
          </a:bodyPr>
          <a:lstStyle/>
          <a:p>
            <a:r>
              <a:rPr lang="ru-RU" sz="3200" b="1" dirty="0" err="1">
                <a:solidFill>
                  <a:srgbClr val="C00000"/>
                </a:solidFill>
                <a:latin typeface="Arial Black" pitchFamily="34" charset="0"/>
              </a:rPr>
              <a:t>Ознайомлення</a:t>
            </a:r>
            <a:r>
              <a:rPr lang="ru-RU" sz="3200" b="1" dirty="0">
                <a:solidFill>
                  <a:srgbClr val="C00000"/>
                </a:solidFill>
                <a:latin typeface="Arial Black" pitchFamily="34" charset="0"/>
              </a:rPr>
              <a:t> з </a:t>
            </a:r>
            <a:r>
              <a:rPr lang="ru-RU" sz="3200" b="1" dirty="0" err="1">
                <a:solidFill>
                  <a:srgbClr val="C00000"/>
                </a:solidFill>
                <a:latin typeface="Arial Black" pitchFamily="34" charset="0"/>
              </a:rPr>
              <a:t>народними</a:t>
            </a:r>
            <a:r>
              <a:rPr lang="ru-RU" sz="3200" b="1" dirty="0">
                <a:solidFill>
                  <a:srgbClr val="C00000"/>
                </a:solidFill>
                <a:latin typeface="Arial Black" pitchFamily="34" charset="0"/>
              </a:rPr>
              <a:t> </a:t>
            </a:r>
            <a:r>
              <a:rPr lang="ru-RU" sz="3200" b="1" dirty="0" err="1">
                <a:solidFill>
                  <a:srgbClr val="C00000"/>
                </a:solidFill>
                <a:latin typeface="Arial Black" pitchFamily="34" charset="0"/>
              </a:rPr>
              <a:t>музичними</a:t>
            </a:r>
            <a:r>
              <a:rPr lang="ru-RU" sz="3200" b="1" dirty="0">
                <a:solidFill>
                  <a:srgbClr val="C00000"/>
                </a:solidFill>
                <a:latin typeface="Arial Black" pitchFamily="34" charset="0"/>
              </a:rPr>
              <a:t> </a:t>
            </a:r>
            <a:r>
              <a:rPr lang="ru-RU" sz="3200" b="1" dirty="0" err="1">
                <a:solidFill>
                  <a:srgbClr val="C00000"/>
                </a:solidFill>
                <a:latin typeface="Arial Black" pitchFamily="34" charset="0"/>
              </a:rPr>
              <a:t>інструментами</a:t>
            </a:r>
            <a:r>
              <a:rPr lang="ru-RU" sz="3200" b="1" dirty="0">
                <a:solidFill>
                  <a:srgbClr val="C00000"/>
                </a:solidFill>
                <a:latin typeface="Arial Black" pitchFamily="34" charset="0"/>
              </a:rPr>
              <a:t> та способами </a:t>
            </a:r>
            <a:r>
              <a:rPr lang="ru-RU" sz="3200" b="1" dirty="0" err="1">
                <a:solidFill>
                  <a:srgbClr val="C00000"/>
                </a:solidFill>
                <a:latin typeface="Arial Black" pitchFamily="34" charset="0"/>
              </a:rPr>
              <a:t>гри</a:t>
            </a:r>
            <a:r>
              <a:rPr lang="ru-RU" sz="3200" b="1" dirty="0">
                <a:solidFill>
                  <a:srgbClr val="C00000"/>
                </a:solidFill>
                <a:latin typeface="Arial Black" pitchFamily="34" charset="0"/>
              </a:rPr>
              <a:t> на них</a:t>
            </a:r>
          </a:p>
        </p:txBody>
      </p:sp>
      <p:sp>
        <p:nvSpPr>
          <p:cNvPr id="3" name="Прямоугольник 2"/>
          <p:cNvSpPr/>
          <p:nvPr/>
        </p:nvSpPr>
        <p:spPr>
          <a:xfrm>
            <a:off x="3936569" y="2159085"/>
            <a:ext cx="7981628" cy="3785652"/>
          </a:xfrm>
          <a:prstGeom prst="rect">
            <a:avLst/>
          </a:prstGeom>
          <a:solidFill>
            <a:schemeClr val="accent1">
              <a:lumMod val="20000"/>
              <a:lumOff val="80000"/>
            </a:schemeClr>
          </a:solidFill>
        </p:spPr>
        <p:txBody>
          <a:bodyPr wrap="square">
            <a:spAutoFit/>
          </a:bodyPr>
          <a:lstStyle/>
          <a:p>
            <a:r>
              <a:rPr lang="ru-RU" sz="2400" dirty="0">
                <a:solidFill>
                  <a:srgbClr val="C00000"/>
                </a:solidFill>
                <a:latin typeface="Arial Black" pitchFamily="34" charset="0"/>
              </a:rPr>
              <a:t>ЦІКАВІСТЬ ДІТЕЙ МОЖНА СПРЯМУВАТИ:</a:t>
            </a:r>
          </a:p>
          <a:p>
            <a:endParaRPr lang="ru-RU" sz="2400" dirty="0">
              <a:solidFill>
                <a:srgbClr val="C00000"/>
              </a:solidFill>
              <a:latin typeface="Arial Black" pitchFamily="34" charset="0"/>
            </a:endParaRPr>
          </a:p>
          <a:p>
            <a:endParaRPr lang="ru-RU" sz="2400" dirty="0">
              <a:solidFill>
                <a:srgbClr val="C00000"/>
              </a:solidFill>
              <a:latin typeface="Arial Black" pitchFamily="34" charset="0"/>
            </a:endParaRPr>
          </a:p>
          <a:p>
            <a:r>
              <a:rPr lang="ru-RU" sz="2400" i="1" dirty="0">
                <a:solidFill>
                  <a:srgbClr val="C00000"/>
                </a:solidFill>
                <a:latin typeface="Arial Black" pitchFamily="34" charset="0"/>
              </a:rPr>
              <a:t>на </a:t>
            </a:r>
            <a:r>
              <a:rPr lang="ru-RU" sz="2400" i="1" dirty="0" err="1">
                <a:solidFill>
                  <a:srgbClr val="C00000"/>
                </a:solidFill>
                <a:latin typeface="Arial Black" pitchFamily="34" charset="0"/>
              </a:rPr>
              <a:t>пізнання</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національних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народних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музичних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інструментів</a:t>
            </a:r>
            <a:r>
              <a:rPr lang="ru-RU" sz="2400" i="1" dirty="0">
                <a:solidFill>
                  <a:srgbClr val="C00000"/>
                </a:solidFill>
                <a:latin typeface="Arial Black" pitchFamily="34" charset="0"/>
              </a:rPr>
              <a:t>: бубон, </a:t>
            </a:r>
            <a:r>
              <a:rPr lang="ru-RU" sz="2400" i="1" dirty="0" err="1">
                <a:solidFill>
                  <a:srgbClr val="C00000"/>
                </a:solidFill>
                <a:latin typeface="Arial Black" pitchFamily="34" charset="0"/>
              </a:rPr>
              <a:t>кулісна</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ліра</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цимбали</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трембіта</a:t>
            </a:r>
            <a:r>
              <a:rPr lang="ru-RU" sz="2400" i="1" dirty="0">
                <a:solidFill>
                  <a:srgbClr val="C00000"/>
                </a:solidFill>
                <a:latin typeface="Arial Black" pitchFamily="34" charset="0"/>
              </a:rPr>
              <a:t>, та ареал </a:t>
            </a:r>
            <a:r>
              <a:rPr lang="ru-RU" sz="2400" i="1" dirty="0" err="1">
                <a:solidFill>
                  <a:srgbClr val="C00000"/>
                </a:solidFill>
                <a:latin typeface="Arial Black" pitchFamily="34" charset="0"/>
              </a:rPr>
              <a:t>їх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побутування</a:t>
            </a:r>
            <a:r>
              <a:rPr lang="ru-RU" sz="2400" i="1" dirty="0">
                <a:solidFill>
                  <a:srgbClr val="C00000"/>
                </a:solidFill>
                <a:latin typeface="Arial Black" pitchFamily="34" charset="0"/>
              </a:rPr>
              <a:t>;</a:t>
            </a:r>
          </a:p>
          <a:p>
            <a:endParaRPr lang="ru-RU" sz="2400" i="1" dirty="0">
              <a:solidFill>
                <a:srgbClr val="C00000"/>
              </a:solidFill>
              <a:latin typeface="Arial Black" pitchFamily="34" charset="0"/>
            </a:endParaRPr>
          </a:p>
          <a:p>
            <a:r>
              <a:rPr lang="ru-RU" sz="2400" i="1" dirty="0" err="1">
                <a:solidFill>
                  <a:srgbClr val="C00000"/>
                </a:solidFill>
                <a:latin typeface="Arial Black" pitchFamily="34" charset="0"/>
              </a:rPr>
              <a:t>опанування</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гри</a:t>
            </a:r>
            <a:r>
              <a:rPr lang="ru-RU" sz="2400" i="1" dirty="0">
                <a:solidFill>
                  <a:srgbClr val="C00000"/>
                </a:solidFill>
                <a:latin typeface="Arial Black" pitchFamily="34" charset="0"/>
              </a:rPr>
              <a:t> на </a:t>
            </a:r>
            <a:r>
              <a:rPr lang="ru-RU" sz="2400" i="1" dirty="0" err="1">
                <a:solidFill>
                  <a:srgbClr val="C00000"/>
                </a:solidFill>
                <a:latin typeface="Arial Black" pitchFamily="34" charset="0"/>
              </a:rPr>
              <a:t>дитячих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народних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музичних</a:t>
            </a:r>
            <a:r>
              <a:rPr lang="ru-RU" sz="2400" i="1" dirty="0">
                <a:solidFill>
                  <a:srgbClr val="C00000"/>
                </a:solidFill>
                <a:latin typeface="Arial Black" pitchFamily="34" charset="0"/>
              </a:rPr>
              <a:t> </a:t>
            </a:r>
            <a:r>
              <a:rPr lang="ru-RU" sz="2400" i="1" dirty="0" err="1">
                <a:solidFill>
                  <a:srgbClr val="C00000"/>
                </a:solidFill>
                <a:latin typeface="Arial Black" pitchFamily="34" charset="0"/>
              </a:rPr>
              <a:t>інструментах</a:t>
            </a:r>
            <a:r>
              <a:rPr lang="ru-RU" sz="2400" i="1" dirty="0">
                <a:solidFill>
                  <a:srgbClr val="C00000"/>
                </a:solidFill>
                <a:latin typeface="Arial Black" pitchFamily="34" charset="0"/>
              </a:rPr>
              <a:t> — </a:t>
            </a:r>
            <a:r>
              <a:rPr lang="ru-RU" sz="2400" dirty="0" err="1">
                <a:solidFill>
                  <a:srgbClr val="C00000"/>
                </a:solidFill>
                <a:latin typeface="Arial Black" pitchFamily="34" charset="0"/>
              </a:rPr>
              <a:t>свищиках</a:t>
            </a:r>
            <a:r>
              <a:rPr lang="ru-RU" sz="2400" dirty="0">
                <a:solidFill>
                  <a:srgbClr val="C00000"/>
                </a:solidFill>
                <a:latin typeface="Arial Black" pitchFamily="34" charset="0"/>
              </a:rPr>
              <a:t>, </a:t>
            </a:r>
            <a:r>
              <a:rPr lang="ru-RU" sz="2400" dirty="0" err="1">
                <a:solidFill>
                  <a:srgbClr val="C00000"/>
                </a:solidFill>
                <a:latin typeface="Arial Black" pitchFamily="34" charset="0"/>
              </a:rPr>
              <a:t>сопілках</a:t>
            </a:r>
            <a:r>
              <a:rPr lang="ru-RU" sz="2400" dirty="0">
                <a:solidFill>
                  <a:srgbClr val="C00000"/>
                </a:solidFill>
                <a:latin typeface="Arial Black" pitchFamily="34" charset="0"/>
              </a:rPr>
              <a:t>, </a:t>
            </a:r>
            <a:r>
              <a:rPr lang="ru-RU" sz="2400" dirty="0" err="1">
                <a:solidFill>
                  <a:srgbClr val="C00000"/>
                </a:solidFill>
                <a:latin typeface="Arial Black" pitchFamily="34" charset="0"/>
              </a:rPr>
              <a:t>дитячих</a:t>
            </a:r>
            <a:r>
              <a:rPr lang="ru-RU" sz="2400" dirty="0">
                <a:solidFill>
                  <a:srgbClr val="C00000"/>
                </a:solidFill>
                <a:latin typeface="Arial Black" pitchFamily="34" charset="0"/>
              </a:rPr>
              <a:t> цимбалах </a:t>
            </a:r>
            <a:r>
              <a:rPr lang="ru-RU" sz="2400" dirty="0" err="1">
                <a:solidFill>
                  <a:srgbClr val="C00000"/>
                </a:solidFill>
                <a:latin typeface="Arial Black" pitchFamily="34" charset="0"/>
              </a:rPr>
              <a:t>тощо</a:t>
            </a:r>
            <a:r>
              <a:rPr lang="ru-RU" sz="2400" dirty="0">
                <a:solidFill>
                  <a:srgbClr val="C00000"/>
                </a:solidFill>
                <a:latin typeface="Arial Black" pitchFamily="34" charset="0"/>
              </a:rPr>
              <a:t>.</a:t>
            </a: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1958" y="2159085"/>
            <a:ext cx="3593022" cy="344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662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1959" y="0"/>
            <a:ext cx="8321675"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959" y="1559814"/>
            <a:ext cx="9267987"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52798" y="189611"/>
            <a:ext cx="2738034" cy="264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a:extLst>
              <a:ext uri="{FF2B5EF4-FFF2-40B4-BE49-F238E27FC236}">
                <a16:creationId xmlns:a16="http://schemas.microsoft.com/office/drawing/2014/main" id="{90E894A0-92B8-4690-8AE4-5462A0A4D0FD}"/>
              </a:ext>
            </a:extLst>
          </p:cNvPr>
          <p:cNvPicPr>
            <a:picLocks noChangeAspect="1"/>
          </p:cNvPicPr>
          <p:nvPr/>
        </p:nvPicPr>
        <p:blipFill>
          <a:blip r:embed="rId5"/>
          <a:stretch>
            <a:fillRect/>
          </a:stretch>
        </p:blipFill>
        <p:spPr>
          <a:xfrm>
            <a:off x="10115066" y="4024311"/>
            <a:ext cx="1704975" cy="2686050"/>
          </a:xfrm>
          <a:prstGeom prst="rect">
            <a:avLst/>
          </a:prstGeom>
        </p:spPr>
      </p:pic>
    </p:spTree>
    <p:extLst>
      <p:ext uri="{BB962C8B-B14F-4D97-AF65-F5344CB8AC3E}">
        <p14:creationId xmlns:p14="http://schemas.microsoft.com/office/powerpoint/2010/main" val="341217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3736" y="704583"/>
            <a:ext cx="10497518" cy="1384995"/>
          </a:xfrm>
          <a:prstGeom prst="rect">
            <a:avLst/>
          </a:prstGeom>
        </p:spPr>
        <p:txBody>
          <a:bodyPr wrap="square">
            <a:spAutoFit/>
          </a:bodyPr>
          <a:lstStyle/>
          <a:p>
            <a:r>
              <a:rPr lang="ru-RU" sz="2800" i="1" dirty="0">
                <a:solidFill>
                  <a:srgbClr val="C00000"/>
                </a:solidFill>
                <a:latin typeface="Arial Black" pitchFamily="34" charset="0"/>
              </a:rPr>
              <a:t>Головне — </a:t>
            </a:r>
            <a:r>
              <a:rPr lang="ru-RU" sz="2800" i="1" dirty="0" err="1">
                <a:solidFill>
                  <a:srgbClr val="C00000"/>
                </a:solidFill>
                <a:latin typeface="Arial Black" pitchFamily="34" charset="0"/>
              </a:rPr>
              <a:t>щире</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бажання</a:t>
            </a:r>
            <a:r>
              <a:rPr lang="ru-RU" sz="2800" i="1" dirty="0">
                <a:solidFill>
                  <a:srgbClr val="C00000"/>
                </a:solidFill>
                <a:latin typeface="Arial Black" pitchFamily="34" charset="0"/>
              </a:rPr>
              <a:t> педагога </a:t>
            </a:r>
            <a:r>
              <a:rPr lang="ru-RU" sz="2800" i="1" dirty="0" err="1">
                <a:solidFill>
                  <a:srgbClr val="C00000"/>
                </a:solidFill>
                <a:latin typeface="Arial Black" pitchFamily="34" charset="0"/>
              </a:rPr>
              <a:t>захопити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дітей</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історією</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власного</a:t>
            </a:r>
            <a:r>
              <a:rPr lang="ru-RU" sz="2800" i="1" dirty="0">
                <a:solidFill>
                  <a:srgbClr val="C00000"/>
                </a:solidFill>
                <a:latin typeface="Arial Black" pitchFamily="34" charset="0"/>
              </a:rPr>
              <a:t> краю, </a:t>
            </a:r>
            <a:r>
              <a:rPr lang="ru-RU" sz="2800" i="1" dirty="0" err="1">
                <a:solidFill>
                  <a:srgbClr val="C00000"/>
                </a:solidFill>
                <a:latin typeface="Arial Black" pitchFamily="34" charset="0"/>
              </a:rPr>
              <a:t>його</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культурним</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минулим</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мистецтвом</a:t>
            </a:r>
            <a:endParaRPr lang="ru-RU" sz="2800" i="1" dirty="0">
              <a:solidFill>
                <a:srgbClr val="C00000"/>
              </a:solidFill>
              <a:latin typeface="Arial Black" pitchFamily="34" charset="0"/>
            </a:endParaRPr>
          </a:p>
        </p:txBody>
      </p:sp>
      <p:sp>
        <p:nvSpPr>
          <p:cNvPr id="3" name="Прямоугольник 2"/>
          <p:cNvSpPr/>
          <p:nvPr/>
        </p:nvSpPr>
        <p:spPr>
          <a:xfrm>
            <a:off x="4014061" y="2089578"/>
            <a:ext cx="7625165" cy="4524315"/>
          </a:xfrm>
          <a:prstGeom prst="rect">
            <a:avLst/>
          </a:prstGeom>
        </p:spPr>
        <p:txBody>
          <a:bodyPr wrap="square">
            <a:spAutoFit/>
          </a:bodyPr>
          <a:lstStyle/>
          <a:p>
            <a:pPr>
              <a:lnSpc>
                <a:spcPct val="150000"/>
              </a:lnSpc>
            </a:pPr>
            <a:r>
              <a:rPr lang="ru-RU" sz="2400" i="1" dirty="0" err="1">
                <a:solidFill>
                  <a:srgbClr val="000099"/>
                </a:solidFill>
                <a:latin typeface="Arial Black" pitchFamily="34" charset="0"/>
              </a:rPr>
              <a:t>Що</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частіше</a:t>
            </a:r>
            <a:r>
              <a:rPr lang="ru-RU" sz="2400" i="1" dirty="0">
                <a:solidFill>
                  <a:srgbClr val="000099"/>
                </a:solidFill>
                <a:latin typeface="Arial Black" pitchFamily="34" charset="0"/>
              </a:rPr>
              <a:t> педагог </a:t>
            </a:r>
            <a:r>
              <a:rPr lang="ru-RU" sz="2400" i="1" dirty="0" err="1">
                <a:solidFill>
                  <a:srgbClr val="000099"/>
                </a:solidFill>
                <a:latin typeface="Arial Black" pitchFamily="34" charset="0"/>
              </a:rPr>
              <a:t>вдаватиметься</a:t>
            </a:r>
            <a:r>
              <a:rPr lang="ru-RU" sz="2400" i="1" dirty="0">
                <a:solidFill>
                  <a:srgbClr val="000099"/>
                </a:solidFill>
                <a:latin typeface="Arial Black" pitchFamily="34" charset="0"/>
              </a:rPr>
              <a:t> на </a:t>
            </a:r>
            <a:r>
              <a:rPr lang="ru-RU" sz="2400" i="1" dirty="0" err="1">
                <a:solidFill>
                  <a:srgbClr val="000099"/>
                </a:solidFill>
                <a:latin typeface="Arial Black" pitchFamily="34" charset="0"/>
              </a:rPr>
              <a:t>заняттях</a:t>
            </a:r>
            <a:r>
              <a:rPr lang="ru-RU" sz="2400" i="1" dirty="0">
                <a:solidFill>
                  <a:srgbClr val="000099"/>
                </a:solidFill>
                <a:latin typeface="Arial Black" pitchFamily="34" charset="0"/>
              </a:rPr>
              <a:t> до </a:t>
            </a:r>
            <a:r>
              <a:rPr lang="ru-RU" sz="2400" i="1" dirty="0" err="1">
                <a:solidFill>
                  <a:srgbClr val="000099"/>
                </a:solidFill>
                <a:latin typeface="Arial Black" pitchFamily="34" charset="0"/>
              </a:rPr>
              <a:t>висвітлення</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яскравих</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музичних</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сторінок</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української</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історії</a:t>
            </a:r>
            <a:r>
              <a:rPr lang="ru-RU" sz="2400" i="1" dirty="0">
                <a:solidFill>
                  <a:srgbClr val="000099"/>
                </a:solidFill>
                <a:latin typeface="Arial Black" pitchFamily="34" charset="0"/>
              </a:rPr>
              <a:t> через </a:t>
            </a:r>
            <a:r>
              <a:rPr lang="ru-RU" sz="2400" i="1" dirty="0" err="1">
                <a:solidFill>
                  <a:srgbClr val="000099"/>
                </a:solidFill>
                <a:latin typeface="Arial Black" pitchFamily="34" charset="0"/>
              </a:rPr>
              <a:t>традиційні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пісні</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таночки</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розігрування</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різноманітних</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побутових</a:t>
            </a:r>
            <a:r>
              <a:rPr lang="ru-RU" sz="2400" i="1" dirty="0">
                <a:solidFill>
                  <a:srgbClr val="000099"/>
                </a:solidFill>
                <a:latin typeface="Arial Black" pitchFamily="34" charset="0"/>
              </a:rPr>
              <a:t> сценок, то </a:t>
            </a:r>
            <a:r>
              <a:rPr lang="ru-RU" sz="2400" i="1" dirty="0" err="1">
                <a:solidFill>
                  <a:srgbClr val="000099"/>
                </a:solidFill>
                <a:latin typeface="Arial Black" pitchFamily="34" charset="0"/>
              </a:rPr>
              <a:t>глибше</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він</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закладатиме</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дітям</a:t>
            </a:r>
            <a:r>
              <a:rPr lang="ru-RU" sz="2400" i="1" dirty="0">
                <a:solidFill>
                  <a:srgbClr val="000099"/>
                </a:solidFill>
                <a:latin typeface="Arial Black" pitchFamily="34" charset="0"/>
              </a:rPr>
              <a:t> </a:t>
            </a:r>
            <a:r>
              <a:rPr lang="ru-RU" sz="2400" i="1" dirty="0" err="1">
                <a:solidFill>
                  <a:srgbClr val="000099"/>
                </a:solidFill>
                <a:latin typeface="Arial Black" pitchFamily="34" charset="0"/>
              </a:rPr>
              <a:t>розуміння</a:t>
            </a:r>
            <a:r>
              <a:rPr lang="ru-RU" sz="2400" i="1" dirty="0">
                <a:solidFill>
                  <a:srgbClr val="000099"/>
                </a:solidFill>
                <a:latin typeface="Arial Black" pitchFamily="34" charset="0"/>
              </a:rPr>
              <a:t> таких </a:t>
            </a:r>
            <a:r>
              <a:rPr lang="ru-RU" sz="2400" i="1" dirty="0" err="1">
                <a:solidFill>
                  <a:srgbClr val="000099"/>
                </a:solidFill>
                <a:latin typeface="Arial Black" pitchFamily="34" charset="0"/>
              </a:rPr>
              <a:t>складних</a:t>
            </a:r>
            <a:r>
              <a:rPr lang="ru-RU" sz="2400" i="1" dirty="0">
                <a:solidFill>
                  <a:srgbClr val="000099"/>
                </a:solidFill>
                <a:latin typeface="Arial Black" pitchFamily="34" charset="0"/>
              </a:rPr>
              <a:t> понять, як </a:t>
            </a:r>
            <a:r>
              <a:rPr lang="ru-RU" sz="2400" i="1" dirty="0" err="1">
                <a:solidFill>
                  <a:srgbClr val="000099"/>
                </a:solidFill>
                <a:latin typeface="Arial Black" pitchFamily="34" charset="0"/>
              </a:rPr>
              <a:t>патріотизм</a:t>
            </a:r>
            <a:r>
              <a:rPr lang="ru-RU" sz="2400" i="1" dirty="0">
                <a:solidFill>
                  <a:srgbClr val="000099"/>
                </a:solidFill>
                <a:latin typeface="Arial Black" pitchFamily="34" charset="0"/>
              </a:rPr>
              <a:t> та </a:t>
            </a:r>
            <a:r>
              <a:rPr lang="ru-RU" sz="2400" i="1" dirty="0" err="1">
                <a:solidFill>
                  <a:srgbClr val="000099"/>
                </a:solidFill>
                <a:latin typeface="Arial Black" pitchFamily="34" charset="0"/>
              </a:rPr>
              <a:t>самоідентичність</a:t>
            </a:r>
            <a:endParaRPr lang="ru-RU" sz="2400" i="1" dirty="0">
              <a:solidFill>
                <a:srgbClr val="000099"/>
              </a:solidFill>
              <a:latin typeface="Arial Black"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2774" y="2227860"/>
            <a:ext cx="3176842" cy="392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48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33954" y="2464231"/>
            <a:ext cx="9252488" cy="4091552"/>
          </a:xfrm>
          <a:solidFill>
            <a:schemeClr val="tx2">
              <a:lumMod val="20000"/>
              <a:lumOff val="80000"/>
            </a:schemeClr>
          </a:solidFill>
        </p:spPr>
        <p:txBody>
          <a:bodyPr/>
          <a:lstStyle/>
          <a:p>
            <a:pPr marL="0" indent="0">
              <a:lnSpc>
                <a:spcPct val="150000"/>
              </a:lnSpc>
              <a:buNone/>
            </a:pPr>
            <a:r>
              <a:rPr lang="ru-RU" dirty="0">
                <a:latin typeface="Arial Black" pitchFamily="34" charset="0"/>
              </a:rPr>
              <a:t>мета - </a:t>
            </a:r>
            <a:r>
              <a:rPr lang="ru-RU" dirty="0" err="1">
                <a:latin typeface="Arial Black" pitchFamily="34" charset="0"/>
              </a:rPr>
              <a:t>удосконалення</a:t>
            </a:r>
            <a:r>
              <a:rPr lang="ru-RU" dirty="0">
                <a:latin typeface="Arial Black" pitchFamily="34" charset="0"/>
              </a:rPr>
              <a:t> та </a:t>
            </a:r>
            <a:r>
              <a:rPr lang="ru-RU" dirty="0" err="1">
                <a:latin typeface="Arial Black" pitchFamily="34" charset="0"/>
              </a:rPr>
              <a:t>розвиток</a:t>
            </a:r>
            <a:r>
              <a:rPr lang="ru-RU" dirty="0">
                <a:latin typeface="Arial Black" pitchFamily="34" charset="0"/>
              </a:rPr>
              <a:t> </a:t>
            </a:r>
            <a:r>
              <a:rPr lang="ru-RU" dirty="0" err="1">
                <a:latin typeface="Arial Black" pitchFamily="34" charset="0"/>
              </a:rPr>
              <a:t>цілісної</a:t>
            </a:r>
            <a:r>
              <a:rPr lang="ru-RU" dirty="0">
                <a:latin typeface="Arial Black" pitchFamily="34" charset="0"/>
              </a:rPr>
              <a:t> </a:t>
            </a:r>
            <a:r>
              <a:rPr lang="ru-RU" dirty="0" err="1">
                <a:latin typeface="Arial Black" pitchFamily="34" charset="0"/>
              </a:rPr>
              <a:t>загальнодержавної</a:t>
            </a:r>
            <a:r>
              <a:rPr lang="ru-RU" dirty="0">
                <a:latin typeface="Arial Black" pitchFamily="34" charset="0"/>
              </a:rPr>
              <a:t> </a:t>
            </a:r>
            <a:r>
              <a:rPr lang="ru-RU" dirty="0" err="1">
                <a:latin typeface="Arial Black" pitchFamily="34" charset="0"/>
              </a:rPr>
              <a:t>політики</a:t>
            </a:r>
            <a:r>
              <a:rPr lang="ru-RU" dirty="0">
                <a:latin typeface="Arial Black" pitchFamily="34" charset="0"/>
              </a:rPr>
              <a:t> </a:t>
            </a:r>
            <a:r>
              <a:rPr lang="ru-RU" dirty="0" err="1">
                <a:latin typeface="Arial Black" pitchFamily="34" charset="0"/>
              </a:rPr>
              <a:t>національно-патріотичного</a:t>
            </a:r>
            <a:r>
              <a:rPr lang="ru-RU" dirty="0">
                <a:latin typeface="Arial Black" pitchFamily="34" charset="0"/>
              </a:rPr>
              <a:t> </a:t>
            </a:r>
            <a:r>
              <a:rPr lang="ru-RU" dirty="0" err="1">
                <a:latin typeface="Arial Black" pitchFamily="34" charset="0"/>
              </a:rPr>
              <a:t>виховання</a:t>
            </a:r>
            <a:r>
              <a:rPr lang="ru-RU" dirty="0">
                <a:latin typeface="Arial Black" pitchFamily="34" charset="0"/>
              </a:rPr>
              <a:t> шляхом </a:t>
            </a:r>
            <a:r>
              <a:rPr lang="ru-RU" dirty="0" err="1">
                <a:latin typeface="Arial Black" pitchFamily="34" charset="0"/>
              </a:rPr>
              <a:t>формування</a:t>
            </a:r>
            <a:r>
              <a:rPr lang="ru-RU" dirty="0">
                <a:latin typeface="Arial Black" pitchFamily="34" charset="0"/>
              </a:rPr>
              <a:t> та </a:t>
            </a:r>
            <a:r>
              <a:rPr lang="ru-RU" dirty="0" err="1">
                <a:latin typeface="Arial Black" pitchFamily="34" charset="0"/>
              </a:rPr>
              <a:t>утвердження</a:t>
            </a:r>
            <a:r>
              <a:rPr lang="ru-RU" dirty="0">
                <a:latin typeface="Arial Black" pitchFamily="34" charset="0"/>
              </a:rPr>
              <a:t> </a:t>
            </a:r>
            <a:r>
              <a:rPr lang="ru-RU" dirty="0" err="1">
                <a:latin typeface="Arial Black" pitchFamily="34" charset="0"/>
              </a:rPr>
              <a:t>української</a:t>
            </a:r>
            <a:r>
              <a:rPr lang="ru-RU" dirty="0">
                <a:latin typeface="Arial Black" pitchFamily="34" charset="0"/>
              </a:rPr>
              <a:t> </a:t>
            </a:r>
            <a:r>
              <a:rPr lang="ru-RU" dirty="0" err="1">
                <a:latin typeface="Arial Black" pitchFamily="34" charset="0"/>
              </a:rPr>
              <a:t>громадянської</a:t>
            </a:r>
            <a:r>
              <a:rPr lang="ru-RU" dirty="0">
                <a:latin typeface="Arial Black" pitchFamily="34" charset="0"/>
              </a:rPr>
              <a:t> </a:t>
            </a:r>
            <a:r>
              <a:rPr lang="ru-RU" dirty="0" err="1">
                <a:latin typeface="Arial Black" pitchFamily="34" charset="0"/>
              </a:rPr>
              <a:t>ідентичності</a:t>
            </a:r>
            <a:r>
              <a:rPr lang="ru-RU" dirty="0">
                <a:latin typeface="Arial Black" pitchFamily="34" charset="0"/>
              </a:rPr>
              <a:t> на </a:t>
            </a:r>
            <a:r>
              <a:rPr lang="ru-RU" dirty="0" err="1">
                <a:latin typeface="Arial Black" pitchFamily="34" charset="0"/>
              </a:rPr>
              <a:t>основі</a:t>
            </a:r>
            <a:r>
              <a:rPr lang="ru-RU" dirty="0">
                <a:latin typeface="Arial Black" pitchFamily="34" charset="0"/>
              </a:rPr>
              <a:t> </a:t>
            </a:r>
            <a:r>
              <a:rPr lang="ru-RU" dirty="0" err="1">
                <a:latin typeface="Arial Black" pitchFamily="34" charset="0"/>
              </a:rPr>
              <a:t>єдиних</a:t>
            </a:r>
            <a:r>
              <a:rPr lang="ru-RU" dirty="0">
                <a:latin typeface="Arial Black" pitchFamily="34" charset="0"/>
              </a:rPr>
              <a:t> </a:t>
            </a:r>
            <a:r>
              <a:rPr lang="ru-RU" dirty="0" err="1">
                <a:latin typeface="Arial Black" pitchFamily="34" charset="0"/>
              </a:rPr>
              <a:t>суспільно-державних</a:t>
            </a:r>
            <a:r>
              <a:rPr lang="ru-RU" dirty="0">
                <a:latin typeface="Arial Black" pitchFamily="34" charset="0"/>
              </a:rPr>
              <a:t> (</a:t>
            </a:r>
            <a:r>
              <a:rPr lang="ru-RU" dirty="0" err="1">
                <a:latin typeface="Arial Black" pitchFamily="34" charset="0"/>
              </a:rPr>
              <a:t>національних</a:t>
            </a:r>
            <a:r>
              <a:rPr lang="ru-RU" dirty="0">
                <a:latin typeface="Arial Black" pitchFamily="34" charset="0"/>
              </a:rPr>
              <a:t>) </a:t>
            </a:r>
            <a:r>
              <a:rPr lang="ru-RU" dirty="0" err="1">
                <a:latin typeface="Arial Black" pitchFamily="34" charset="0"/>
              </a:rPr>
              <a:t>цінностей</a:t>
            </a:r>
            <a:r>
              <a:rPr lang="ru-RU" dirty="0">
                <a:latin typeface="Arial Black" pitchFamily="34" charset="0"/>
              </a:rPr>
              <a:t>;</a:t>
            </a:r>
          </a:p>
        </p:txBody>
      </p:sp>
      <p:sp>
        <p:nvSpPr>
          <p:cNvPr id="3" name="Заголовок 2"/>
          <p:cNvSpPr>
            <a:spLocks noGrp="1"/>
          </p:cNvSpPr>
          <p:nvPr>
            <p:ph type="title"/>
          </p:nvPr>
        </p:nvSpPr>
        <p:spPr>
          <a:xfrm>
            <a:off x="185980" y="263471"/>
            <a:ext cx="11411919" cy="2025009"/>
          </a:xfrm>
        </p:spPr>
        <p:txBody>
          <a:bodyPr>
            <a:noAutofit/>
          </a:bodyPr>
          <a:lstStyle/>
          <a:p>
            <a:r>
              <a:rPr lang="ru-RU" sz="3200" dirty="0" err="1">
                <a:solidFill>
                  <a:srgbClr val="000099"/>
                </a:solidFill>
                <a:latin typeface="Arial Black" pitchFamily="34" charset="0"/>
              </a:rPr>
              <a:t>Постановою</a:t>
            </a:r>
            <a:r>
              <a:rPr lang="ru-RU" sz="3200" dirty="0">
                <a:solidFill>
                  <a:srgbClr val="000099"/>
                </a:solidFill>
                <a:latin typeface="Arial Black" pitchFamily="34" charset="0"/>
              </a:rPr>
              <a:t> </a:t>
            </a:r>
            <a:r>
              <a:rPr lang="ru-RU" sz="3200" dirty="0" err="1">
                <a:solidFill>
                  <a:srgbClr val="000099"/>
                </a:solidFill>
                <a:latin typeface="Arial Black" pitchFamily="34" charset="0"/>
              </a:rPr>
              <a:t>Кабінету</a:t>
            </a:r>
            <a:r>
              <a:rPr lang="ru-RU" sz="3200" dirty="0">
                <a:solidFill>
                  <a:srgbClr val="000099"/>
                </a:solidFill>
                <a:latin typeface="Arial Black" pitchFamily="34" charset="0"/>
              </a:rPr>
              <a:t> </a:t>
            </a:r>
            <a:r>
              <a:rPr lang="ru-RU" sz="3200" dirty="0" err="1">
                <a:solidFill>
                  <a:srgbClr val="000099"/>
                </a:solidFill>
                <a:latin typeface="Arial Black" pitchFamily="34" charset="0"/>
              </a:rPr>
              <a:t>Міністрів</a:t>
            </a:r>
            <a:r>
              <a:rPr lang="ru-RU" sz="3200" dirty="0">
                <a:solidFill>
                  <a:srgbClr val="000099"/>
                </a:solidFill>
                <a:latin typeface="Arial Black" pitchFamily="34" charset="0"/>
              </a:rPr>
              <a:t> </a:t>
            </a:r>
            <a:r>
              <a:rPr lang="ru-RU" sz="3200" dirty="0" err="1">
                <a:solidFill>
                  <a:srgbClr val="000099"/>
                </a:solidFill>
                <a:latin typeface="Arial Black" pitchFamily="34" charset="0"/>
              </a:rPr>
              <a:t>України</a:t>
            </a:r>
            <a:r>
              <a:rPr lang="ru-RU" sz="3200" dirty="0">
                <a:solidFill>
                  <a:srgbClr val="000099"/>
                </a:solidFill>
                <a:latin typeface="Arial Black" pitchFamily="34" charset="0"/>
              </a:rPr>
              <a:t> </a:t>
            </a:r>
            <a:r>
              <a:rPr lang="ru-RU" sz="3200" dirty="0" err="1">
                <a:solidFill>
                  <a:srgbClr val="000099"/>
                </a:solidFill>
                <a:latin typeface="Arial Black" pitchFamily="34" charset="0"/>
              </a:rPr>
              <a:t>від</a:t>
            </a:r>
            <a:r>
              <a:rPr lang="ru-RU" sz="3200" dirty="0">
                <a:solidFill>
                  <a:srgbClr val="000099"/>
                </a:solidFill>
                <a:latin typeface="Arial Black" pitchFamily="34" charset="0"/>
              </a:rPr>
              <a:t> 9 </a:t>
            </a:r>
            <a:r>
              <a:rPr lang="ru-RU" sz="3200" dirty="0" err="1">
                <a:solidFill>
                  <a:srgbClr val="000099"/>
                </a:solidFill>
                <a:latin typeface="Arial Black" pitchFamily="34" charset="0"/>
              </a:rPr>
              <a:t>жовтня</a:t>
            </a:r>
            <a:r>
              <a:rPr lang="ru-RU" sz="3200" dirty="0">
                <a:solidFill>
                  <a:srgbClr val="000099"/>
                </a:solidFill>
                <a:latin typeface="Arial Black" pitchFamily="34" charset="0"/>
              </a:rPr>
              <a:t> 2020 р. № 932 </a:t>
            </a:r>
            <a:r>
              <a:rPr lang="ru-RU" sz="3200" dirty="0" err="1">
                <a:solidFill>
                  <a:srgbClr val="000099"/>
                </a:solidFill>
                <a:latin typeface="Arial Black" pitchFamily="34" charset="0"/>
              </a:rPr>
              <a:t>затверджено</a:t>
            </a:r>
            <a:r>
              <a:rPr lang="ru-RU" sz="3200" dirty="0">
                <a:solidFill>
                  <a:srgbClr val="000099"/>
                </a:solidFill>
                <a:latin typeface="Arial Black" pitchFamily="34" charset="0"/>
              </a:rPr>
              <a:t> План </a:t>
            </a:r>
            <a:r>
              <a:rPr lang="ru-RU" sz="3200" dirty="0" err="1">
                <a:solidFill>
                  <a:srgbClr val="000099"/>
                </a:solidFill>
                <a:latin typeface="Arial Black" pitchFamily="34" charset="0"/>
              </a:rPr>
              <a:t>дій</a:t>
            </a:r>
            <a:r>
              <a:rPr lang="ru-RU" sz="3200" dirty="0">
                <a:solidFill>
                  <a:srgbClr val="000099"/>
                </a:solidFill>
                <a:latin typeface="Arial Black" pitchFamily="34" charset="0"/>
              </a:rPr>
              <a:t> </a:t>
            </a:r>
            <a:r>
              <a:rPr lang="ru-RU" sz="3200" dirty="0" err="1">
                <a:solidFill>
                  <a:srgbClr val="000099"/>
                </a:solidFill>
                <a:latin typeface="Arial Black" pitchFamily="34" charset="0"/>
              </a:rPr>
              <a:t>щодо</a:t>
            </a:r>
            <a:r>
              <a:rPr lang="ru-RU" sz="3200" dirty="0">
                <a:solidFill>
                  <a:srgbClr val="000099"/>
                </a:solidFill>
                <a:latin typeface="Arial Black" pitchFamily="34" charset="0"/>
              </a:rPr>
              <a:t> </a:t>
            </a:r>
            <a:r>
              <a:rPr lang="ru-RU" sz="3200" dirty="0" err="1">
                <a:solidFill>
                  <a:srgbClr val="000099"/>
                </a:solidFill>
                <a:latin typeface="Arial Black" pitchFamily="34" charset="0"/>
              </a:rPr>
              <a:t>реалізації</a:t>
            </a:r>
            <a:r>
              <a:rPr lang="ru-RU" sz="3200" dirty="0">
                <a:solidFill>
                  <a:srgbClr val="000099"/>
                </a:solidFill>
                <a:latin typeface="Arial Black" pitchFamily="34" charset="0"/>
              </a:rPr>
              <a:t> </a:t>
            </a:r>
            <a:r>
              <a:rPr lang="ru-RU" sz="3200" dirty="0" err="1">
                <a:solidFill>
                  <a:srgbClr val="000099"/>
                </a:solidFill>
                <a:latin typeface="Arial Black" pitchFamily="34" charset="0"/>
              </a:rPr>
              <a:t>Стратегії</a:t>
            </a:r>
            <a:r>
              <a:rPr lang="ru-RU" sz="3200" dirty="0">
                <a:solidFill>
                  <a:srgbClr val="000099"/>
                </a:solidFill>
                <a:latin typeface="Arial Black" pitchFamily="34" charset="0"/>
              </a:rPr>
              <a:t>  </a:t>
            </a:r>
            <a:r>
              <a:rPr lang="ru-RU" sz="3200" dirty="0" err="1">
                <a:solidFill>
                  <a:srgbClr val="000099"/>
                </a:solidFill>
                <a:latin typeface="Arial Black" pitchFamily="34" charset="0"/>
              </a:rPr>
              <a:t>національно-патріотичного</a:t>
            </a:r>
            <a:r>
              <a:rPr lang="ru-RU" sz="3200" dirty="0">
                <a:solidFill>
                  <a:srgbClr val="000099"/>
                </a:solidFill>
                <a:latin typeface="Arial Black" pitchFamily="34" charset="0"/>
              </a:rPr>
              <a:t> </a:t>
            </a:r>
            <a:r>
              <a:rPr lang="ru-RU" sz="3200" dirty="0" err="1">
                <a:solidFill>
                  <a:srgbClr val="000099"/>
                </a:solidFill>
                <a:latin typeface="Arial Black" pitchFamily="34" charset="0"/>
              </a:rPr>
              <a:t>виховання</a:t>
            </a:r>
            <a:r>
              <a:rPr lang="ru-RU" sz="3200" dirty="0">
                <a:solidFill>
                  <a:srgbClr val="000099"/>
                </a:solidFill>
                <a:latin typeface="Arial Black" pitchFamily="34" charset="0"/>
              </a:rPr>
              <a:t> на 2020-2025 роки</a:t>
            </a:r>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9560" y="4122818"/>
            <a:ext cx="3633691"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778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3736" y="704583"/>
            <a:ext cx="10497518" cy="1384995"/>
          </a:xfrm>
          <a:prstGeom prst="rect">
            <a:avLst/>
          </a:prstGeom>
        </p:spPr>
        <p:txBody>
          <a:bodyPr wrap="square">
            <a:spAutoFit/>
          </a:bodyPr>
          <a:lstStyle/>
          <a:p>
            <a:r>
              <a:rPr lang="ru-RU" sz="2800" i="1" dirty="0">
                <a:solidFill>
                  <a:srgbClr val="C00000"/>
                </a:solidFill>
                <a:latin typeface="Arial Black" pitchFamily="34" charset="0"/>
              </a:rPr>
              <a:t>Головне — </a:t>
            </a:r>
            <a:r>
              <a:rPr lang="ru-RU" sz="2800" i="1" dirty="0" err="1">
                <a:solidFill>
                  <a:srgbClr val="C00000"/>
                </a:solidFill>
                <a:latin typeface="Arial Black" pitchFamily="34" charset="0"/>
              </a:rPr>
              <a:t>щире</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бажання</a:t>
            </a:r>
            <a:r>
              <a:rPr lang="ru-RU" sz="2800" i="1" dirty="0">
                <a:solidFill>
                  <a:srgbClr val="C00000"/>
                </a:solidFill>
                <a:latin typeface="Arial Black" pitchFamily="34" charset="0"/>
              </a:rPr>
              <a:t> педагога </a:t>
            </a:r>
            <a:r>
              <a:rPr lang="ru-RU" sz="2800" i="1" dirty="0" err="1">
                <a:solidFill>
                  <a:srgbClr val="C00000"/>
                </a:solidFill>
                <a:latin typeface="Arial Black" pitchFamily="34" charset="0"/>
              </a:rPr>
              <a:t>захопити</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дітей</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історією</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власного</a:t>
            </a:r>
            <a:r>
              <a:rPr lang="ru-RU" sz="2800" i="1" dirty="0">
                <a:solidFill>
                  <a:srgbClr val="C00000"/>
                </a:solidFill>
                <a:latin typeface="Arial Black" pitchFamily="34" charset="0"/>
              </a:rPr>
              <a:t> краю, </a:t>
            </a:r>
            <a:r>
              <a:rPr lang="ru-RU" sz="2800" i="1" dirty="0" err="1">
                <a:solidFill>
                  <a:srgbClr val="C00000"/>
                </a:solidFill>
                <a:latin typeface="Arial Black" pitchFamily="34" charset="0"/>
              </a:rPr>
              <a:t>його</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культурним</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минулим</a:t>
            </a:r>
            <a:r>
              <a:rPr lang="ru-RU" sz="2800" i="1" dirty="0">
                <a:solidFill>
                  <a:srgbClr val="C00000"/>
                </a:solidFill>
                <a:latin typeface="Arial Black" pitchFamily="34" charset="0"/>
              </a:rPr>
              <a:t>, </a:t>
            </a:r>
            <a:r>
              <a:rPr lang="ru-RU" sz="2800" i="1" dirty="0" err="1">
                <a:solidFill>
                  <a:srgbClr val="C00000"/>
                </a:solidFill>
                <a:latin typeface="Arial Black" pitchFamily="34" charset="0"/>
              </a:rPr>
              <a:t>мистецтвом</a:t>
            </a:r>
            <a:endParaRPr lang="ru-RU" sz="2800" i="1" dirty="0">
              <a:solidFill>
                <a:srgbClr val="C00000"/>
              </a:solidFill>
              <a:latin typeface="Arial Black" pitchFamily="34" charset="0"/>
            </a:endParaRPr>
          </a:p>
        </p:txBody>
      </p:sp>
      <p:sp>
        <p:nvSpPr>
          <p:cNvPr id="4" name="Прямокутник 3">
            <a:extLst>
              <a:ext uri="{FF2B5EF4-FFF2-40B4-BE49-F238E27FC236}">
                <a16:creationId xmlns:a16="http://schemas.microsoft.com/office/drawing/2014/main" id="{6703B98E-16AC-4B13-9F99-7001567DC54C}"/>
              </a:ext>
            </a:extLst>
          </p:cNvPr>
          <p:cNvSpPr/>
          <p:nvPr/>
        </p:nvSpPr>
        <p:spPr>
          <a:xfrm>
            <a:off x="2779776" y="2089578"/>
            <a:ext cx="9272016" cy="4466864"/>
          </a:xfrm>
          <a:prstGeom prst="rect">
            <a:avLst/>
          </a:prstGeom>
          <a:solidFill>
            <a:schemeClr val="bg2">
              <a:lumMod val="90000"/>
            </a:schemeClr>
          </a:solidFill>
        </p:spPr>
        <p:txBody>
          <a:bodyPr wrap="square">
            <a:spAutoFit/>
          </a:bodyPr>
          <a:lstStyle/>
          <a:p>
            <a:pPr>
              <a:lnSpc>
                <a:spcPct val="150000"/>
              </a:lnSpc>
            </a:pPr>
            <a:r>
              <a:rPr lang="uk-UA" sz="2400" dirty="0">
                <a:solidFill>
                  <a:srgbClr val="C00000"/>
                </a:solidFill>
                <a:latin typeface="Arial Black" panose="020B0A04020102020204" pitchFamily="34" charset="0"/>
              </a:rPr>
              <a:t>Виховання засобами дитячого музичного фольклору, традиційних календарних та обрядових свят, родинно – побутових звичаїв, духовних оберегів, ігор є невід’ємною частиною цілісної системи національного виховання. формування національного типу особистості, визначальним чинником якого є природне успадкування дітьми змалечку багатства духовної скарбниці народу.</a:t>
            </a:r>
          </a:p>
        </p:txBody>
      </p:sp>
      <p:pic>
        <p:nvPicPr>
          <p:cNvPr id="5" name="Рисунок 4">
            <a:extLst>
              <a:ext uri="{FF2B5EF4-FFF2-40B4-BE49-F238E27FC236}">
                <a16:creationId xmlns:a16="http://schemas.microsoft.com/office/drawing/2014/main" id="{6C77ED07-100B-4CA3-A06F-125BEFDF64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689" y="3032656"/>
            <a:ext cx="2548349" cy="2383743"/>
          </a:xfrm>
          <a:prstGeom prst="rect">
            <a:avLst/>
          </a:prstGeom>
        </p:spPr>
      </p:pic>
    </p:spTree>
    <p:extLst>
      <p:ext uri="{BB962C8B-B14F-4D97-AF65-F5344CB8AC3E}">
        <p14:creationId xmlns:p14="http://schemas.microsoft.com/office/powerpoint/2010/main" val="313914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454D42AC-9237-440C-9577-8A988DBDC46A}"/>
              </a:ext>
            </a:extLst>
          </p:cNvPr>
          <p:cNvSpPr/>
          <p:nvPr/>
        </p:nvSpPr>
        <p:spPr>
          <a:xfrm>
            <a:off x="363665" y="1162068"/>
            <a:ext cx="9374695" cy="1815882"/>
          </a:xfrm>
          <a:prstGeom prst="rect">
            <a:avLst/>
          </a:prstGeom>
          <a:solidFill>
            <a:schemeClr val="accent2">
              <a:lumMod val="20000"/>
              <a:lumOff val="80000"/>
            </a:schemeClr>
          </a:solidFill>
        </p:spPr>
        <p:txBody>
          <a:bodyPr wrap="square">
            <a:spAutoFit/>
          </a:bodyPr>
          <a:lstStyle/>
          <a:p>
            <a:r>
              <a:rPr lang="ru-RU" sz="2800" b="1" dirty="0" err="1">
                <a:solidFill>
                  <a:srgbClr val="000099"/>
                </a:solidFill>
                <a:latin typeface="Arial Black" panose="020B0A04020102020204" pitchFamily="34" charset="0"/>
              </a:rPr>
              <a:t>Тиждень</a:t>
            </a:r>
            <a:r>
              <a:rPr lang="ru-RU" sz="2800" b="1" dirty="0">
                <a:solidFill>
                  <a:srgbClr val="000099"/>
                </a:solidFill>
                <a:latin typeface="Arial Black" panose="020B0A04020102020204" pitchFamily="34" charset="0"/>
              </a:rPr>
              <a:t> перед Великим постом в </a:t>
            </a:r>
            <a:r>
              <a:rPr lang="ru-RU" sz="2800" b="1" dirty="0" err="1">
                <a:solidFill>
                  <a:srgbClr val="000099"/>
                </a:solidFill>
                <a:latin typeface="Arial Black" panose="020B0A04020102020204" pitchFamily="34" charset="0"/>
              </a:rPr>
              <a:t>Україні</a:t>
            </a:r>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відзначають</a:t>
            </a:r>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Колодія</a:t>
            </a:r>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або</a:t>
            </a:r>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Масницю</a:t>
            </a:r>
            <a:r>
              <a:rPr lang="ru-RU" sz="2800" b="1" dirty="0">
                <a:solidFill>
                  <a:srgbClr val="000099"/>
                </a:solidFill>
                <a:latin typeface="Arial Black" panose="020B0A04020102020204" pitchFamily="34" charset="0"/>
              </a:rPr>
              <a:t>.</a:t>
            </a:r>
          </a:p>
          <a:p>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Цьогоріч</a:t>
            </a:r>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він</a:t>
            </a:r>
            <a:r>
              <a:rPr lang="ru-RU" sz="2800" b="1" dirty="0">
                <a:solidFill>
                  <a:srgbClr val="000099"/>
                </a:solidFill>
                <a:latin typeface="Arial Black" panose="020B0A04020102020204" pitchFamily="34" charset="0"/>
              </a:rPr>
              <a:t> </a:t>
            </a:r>
            <a:r>
              <a:rPr lang="ru-RU" sz="2800" b="1" dirty="0" err="1">
                <a:solidFill>
                  <a:srgbClr val="000099"/>
                </a:solidFill>
                <a:latin typeface="Arial Black" panose="020B0A04020102020204" pitchFamily="34" charset="0"/>
              </a:rPr>
              <a:t>розпочався</a:t>
            </a:r>
            <a:r>
              <a:rPr lang="ru-RU" sz="2800" b="1" dirty="0">
                <a:solidFill>
                  <a:srgbClr val="000099"/>
                </a:solidFill>
                <a:latin typeface="Arial Black" panose="020B0A04020102020204" pitchFamily="34" charset="0"/>
              </a:rPr>
              <a:t> 24 лютого і </a:t>
            </a:r>
            <a:r>
              <a:rPr lang="ru-RU" sz="2800" b="1" dirty="0" err="1">
                <a:solidFill>
                  <a:srgbClr val="000099"/>
                </a:solidFill>
                <a:latin typeface="Arial Black" panose="020B0A04020102020204" pitchFamily="34" charset="0"/>
              </a:rPr>
              <a:t>закінчиться</a:t>
            </a:r>
            <a:r>
              <a:rPr lang="ru-RU" sz="2800" b="1" dirty="0">
                <a:solidFill>
                  <a:srgbClr val="000099"/>
                </a:solidFill>
                <a:latin typeface="Arial Black" panose="020B0A04020102020204" pitchFamily="34" charset="0"/>
              </a:rPr>
              <a:t> 2 </a:t>
            </a:r>
            <a:r>
              <a:rPr lang="ru-RU" sz="2800" b="1" dirty="0" err="1">
                <a:solidFill>
                  <a:srgbClr val="000099"/>
                </a:solidFill>
                <a:latin typeface="Arial Black" panose="020B0A04020102020204" pitchFamily="34" charset="0"/>
              </a:rPr>
              <a:t>березня</a:t>
            </a:r>
            <a:r>
              <a:rPr lang="ru-RU" sz="2800" b="1" dirty="0">
                <a:solidFill>
                  <a:srgbClr val="000099"/>
                </a:solidFill>
                <a:latin typeface="Arial Black" panose="020B0A04020102020204" pitchFamily="34" charset="0"/>
              </a:rPr>
              <a:t>.</a:t>
            </a:r>
            <a:endParaRPr lang="uk-UA" sz="2800" b="1" dirty="0">
              <a:solidFill>
                <a:srgbClr val="000099"/>
              </a:solidFill>
              <a:latin typeface="Arial Black" panose="020B0A04020102020204" pitchFamily="34" charset="0"/>
            </a:endParaRPr>
          </a:p>
        </p:txBody>
      </p:sp>
      <p:sp>
        <p:nvSpPr>
          <p:cNvPr id="3" name="Прямокутник 2">
            <a:extLst>
              <a:ext uri="{FF2B5EF4-FFF2-40B4-BE49-F238E27FC236}">
                <a16:creationId xmlns:a16="http://schemas.microsoft.com/office/drawing/2014/main" id="{AA83D33F-7B53-456A-9358-CD5967D5F39C}"/>
              </a:ext>
            </a:extLst>
          </p:cNvPr>
          <p:cNvSpPr/>
          <p:nvPr/>
        </p:nvSpPr>
        <p:spPr>
          <a:xfrm>
            <a:off x="261081" y="3025566"/>
            <a:ext cx="8912352" cy="3477875"/>
          </a:xfrm>
          <a:prstGeom prst="rect">
            <a:avLst/>
          </a:prstGeom>
          <a:solidFill>
            <a:schemeClr val="accent3">
              <a:lumMod val="20000"/>
              <a:lumOff val="80000"/>
            </a:schemeClr>
          </a:solidFill>
        </p:spPr>
        <p:txBody>
          <a:bodyPr wrap="square">
            <a:spAutoFit/>
          </a:bodyPr>
          <a:lstStyle/>
          <a:p>
            <a:r>
              <a:rPr lang="ru-RU" sz="2000" dirty="0" err="1">
                <a:solidFill>
                  <a:srgbClr val="C00000"/>
                </a:solidFill>
                <a:latin typeface="Arial Black" panose="020B0A04020102020204" pitchFamily="34" charset="0"/>
              </a:rPr>
              <a:t>Масляна</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символізувала</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прихід</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весни</a:t>
            </a:r>
            <a:r>
              <a:rPr lang="ru-RU" sz="2000" dirty="0">
                <a:solidFill>
                  <a:srgbClr val="000099"/>
                </a:solidFill>
                <a:latin typeface="Arial Black" panose="020B0A04020102020204" pitchFamily="34" charset="0"/>
              </a:rPr>
              <a:t> та </a:t>
            </a:r>
            <a:r>
              <a:rPr lang="ru-RU" sz="2000" dirty="0" err="1">
                <a:solidFill>
                  <a:srgbClr val="000099"/>
                </a:solidFill>
                <a:latin typeface="Arial Black" panose="020B0A04020102020204" pitchFamily="34" charset="0"/>
              </a:rPr>
              <a:t>пробудження</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природи</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Древні</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слов'яни</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відзначали</a:t>
            </a:r>
            <a:r>
              <a:rPr lang="ru-RU" sz="2000" dirty="0">
                <a:solidFill>
                  <a:srgbClr val="000099"/>
                </a:solidFill>
                <a:latin typeface="Arial Black" panose="020B0A04020102020204" pitchFamily="34" charset="0"/>
              </a:rPr>
              <a:t> “проводи </a:t>
            </a:r>
            <a:r>
              <a:rPr lang="ru-RU" sz="2000" dirty="0" err="1">
                <a:solidFill>
                  <a:srgbClr val="000099"/>
                </a:solidFill>
                <a:latin typeface="Arial Black" panose="020B0A04020102020204" pitchFamily="34" charset="0"/>
              </a:rPr>
              <a:t>зими</a:t>
            </a:r>
            <a:r>
              <a:rPr lang="ru-RU" sz="2000" dirty="0">
                <a:solidFill>
                  <a:srgbClr val="000099"/>
                </a:solidFill>
                <a:latin typeface="Arial Black" panose="020B0A04020102020204" pitchFamily="34" charset="0"/>
              </a:rPr>
              <a:t>” та початок </a:t>
            </a:r>
            <a:r>
              <a:rPr lang="ru-RU" sz="2000" dirty="0" err="1">
                <a:solidFill>
                  <a:srgbClr val="000099"/>
                </a:solidFill>
                <a:latin typeface="Arial Black" panose="020B0A04020102020204" pitchFamily="34" charset="0"/>
              </a:rPr>
              <a:t>весни</a:t>
            </a:r>
            <a:r>
              <a:rPr lang="ru-RU" sz="2000" dirty="0">
                <a:solidFill>
                  <a:srgbClr val="000099"/>
                </a:solidFill>
                <a:latin typeface="Arial Black" panose="020B0A04020102020204" pitchFamily="34" charset="0"/>
              </a:rPr>
              <a:t> і </a:t>
            </a:r>
            <a:r>
              <a:rPr lang="ru-RU" sz="2000" dirty="0" err="1">
                <a:solidFill>
                  <a:srgbClr val="000099"/>
                </a:solidFill>
                <a:latin typeface="Arial Black" panose="020B0A04020102020204" pitchFamily="34" charset="0"/>
              </a:rPr>
              <a:t>весняного</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землеробства</a:t>
            </a:r>
            <a:r>
              <a:rPr lang="ru-RU" sz="2000" dirty="0">
                <a:solidFill>
                  <a:srgbClr val="000099"/>
                </a:solidFill>
                <a:latin typeface="Arial Black" panose="020B0A04020102020204" pitchFamily="34" charset="0"/>
              </a:rPr>
              <a:t>. В </a:t>
            </a:r>
            <a:r>
              <a:rPr lang="ru-RU" sz="2000" dirty="0" err="1">
                <a:solidFill>
                  <a:srgbClr val="000099"/>
                </a:solidFill>
                <a:latin typeface="Arial Black" panose="020B0A04020102020204" pitchFamily="34" charset="0"/>
              </a:rPr>
              <a:t>цей</a:t>
            </a:r>
            <a:r>
              <a:rPr lang="ru-RU" sz="2000" dirty="0">
                <a:solidFill>
                  <a:srgbClr val="000099"/>
                </a:solidFill>
                <a:latin typeface="Arial Black" panose="020B0A04020102020204" pitchFamily="34" charset="0"/>
              </a:rPr>
              <a:t> день </a:t>
            </a:r>
            <a:r>
              <a:rPr lang="ru-RU" sz="2000" dirty="0" err="1">
                <a:solidFill>
                  <a:srgbClr val="000099"/>
                </a:solidFill>
                <a:latin typeface="Arial Black" panose="020B0A04020102020204" pitchFamily="34" charset="0"/>
              </a:rPr>
              <a:t>вшановували</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Сонце</a:t>
            </a:r>
            <a:r>
              <a:rPr lang="ru-RU" sz="2000" dirty="0">
                <a:solidFill>
                  <a:srgbClr val="000099"/>
                </a:solidFill>
                <a:latin typeface="Arial Black" panose="020B0A04020102020204" pitchFamily="34" charset="0"/>
              </a:rPr>
              <a:t>, яке несло тепло і </a:t>
            </a:r>
            <a:r>
              <a:rPr lang="ru-RU" sz="2000" dirty="0" err="1">
                <a:solidFill>
                  <a:srgbClr val="000099"/>
                </a:solidFill>
                <a:latin typeface="Arial Black" panose="020B0A04020102020204" pitchFamily="34" charset="0"/>
              </a:rPr>
              <a:t>пробуджувало</a:t>
            </a:r>
            <a:r>
              <a:rPr lang="ru-RU" sz="2000" dirty="0">
                <a:solidFill>
                  <a:srgbClr val="000099"/>
                </a:solidFill>
                <a:latin typeface="Arial Black" panose="020B0A04020102020204" pitchFamily="34" charset="0"/>
              </a:rPr>
              <a:t> природу, тому й </a:t>
            </a:r>
            <a:r>
              <a:rPr lang="ru-RU" sz="2000" dirty="0" err="1">
                <a:solidFill>
                  <a:srgbClr val="000099"/>
                </a:solidFill>
                <a:latin typeface="Arial Black" panose="020B0A04020102020204" pitchFamily="34" charset="0"/>
              </a:rPr>
              <a:t>готували</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жертовний</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хліб</a:t>
            </a:r>
            <a:r>
              <a:rPr lang="ru-RU" sz="2000" dirty="0">
                <a:solidFill>
                  <a:srgbClr val="000099"/>
                </a:solidFill>
                <a:latin typeface="Arial Black" panose="020B0A04020102020204" pitchFamily="34" charset="0"/>
              </a:rPr>
              <a:t>, схожий на </a:t>
            </a:r>
            <a:r>
              <a:rPr lang="ru-RU" sz="2000" dirty="0" err="1">
                <a:solidFill>
                  <a:srgbClr val="000099"/>
                </a:solidFill>
                <a:latin typeface="Arial Black" panose="020B0A04020102020204" pitchFamily="34" charset="0"/>
              </a:rPr>
              <a:t>це</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небесне</a:t>
            </a:r>
            <a:r>
              <a:rPr lang="ru-RU" sz="2000" dirty="0">
                <a:solidFill>
                  <a:srgbClr val="000099"/>
                </a:solidFill>
                <a:latin typeface="Arial Black" panose="020B0A04020102020204" pitchFamily="34" charset="0"/>
              </a:rPr>
              <a:t> </a:t>
            </a:r>
            <a:r>
              <a:rPr lang="ru-RU" sz="2000" dirty="0" err="1">
                <a:solidFill>
                  <a:srgbClr val="000099"/>
                </a:solidFill>
                <a:latin typeface="Arial Black" panose="020B0A04020102020204" pitchFamily="34" charset="0"/>
              </a:rPr>
              <a:t>світило</a:t>
            </a:r>
            <a:r>
              <a:rPr lang="ru-RU" sz="2000" dirty="0">
                <a:solidFill>
                  <a:srgbClr val="000099"/>
                </a:solidFill>
                <a:latin typeface="Arial Black" panose="020B0A04020102020204" pitchFamily="34" charset="0"/>
              </a:rPr>
              <a:t> – </a:t>
            </a:r>
            <a:r>
              <a:rPr lang="ru-RU" sz="2000" dirty="0" err="1">
                <a:solidFill>
                  <a:srgbClr val="C00000"/>
                </a:solidFill>
                <a:latin typeface="Arial Black" panose="020B0A04020102020204" pitchFamily="34" charset="0"/>
              </a:rPr>
              <a:t>млинець</a:t>
            </a:r>
            <a:r>
              <a:rPr lang="ru-RU" sz="2000" dirty="0">
                <a:solidFill>
                  <a:srgbClr val="C00000"/>
                </a:solidFill>
                <a:latin typeface="Arial Black" panose="020B0A04020102020204" pitchFamily="34" charset="0"/>
              </a:rPr>
              <a:t>. </a:t>
            </a:r>
          </a:p>
          <a:p>
            <a:endParaRPr lang="ru-RU" sz="2000" b="1" dirty="0">
              <a:solidFill>
                <a:srgbClr val="C00000"/>
              </a:solidFill>
              <a:latin typeface="Arial Black" panose="020B0A04020102020204" pitchFamily="34" charset="0"/>
            </a:endParaRPr>
          </a:p>
          <a:p>
            <a:r>
              <a:rPr lang="ru-RU" sz="2000" b="1" dirty="0" err="1">
                <a:solidFill>
                  <a:srgbClr val="C00000"/>
                </a:solidFill>
                <a:latin typeface="Arial Black" panose="020B0A04020102020204" pitchFamily="34" charset="0"/>
              </a:rPr>
              <a:t>Тож</a:t>
            </a:r>
            <a:r>
              <a:rPr lang="ru-RU" sz="2000" b="1" dirty="0">
                <a:solidFill>
                  <a:srgbClr val="C00000"/>
                </a:solidFill>
                <a:latin typeface="Arial Black" panose="020B0A04020102020204" pitchFamily="34" charset="0"/>
              </a:rPr>
              <a:t> з </a:t>
            </a:r>
            <a:r>
              <a:rPr lang="ru-RU" sz="2000" b="1" dirty="0" err="1">
                <a:solidFill>
                  <a:srgbClr val="C00000"/>
                </a:solidFill>
                <a:latin typeface="Arial Black" panose="020B0A04020102020204" pitchFamily="34" charset="0"/>
              </a:rPr>
              <a:t>дітьми</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бажано</a:t>
            </a:r>
            <a:r>
              <a:rPr lang="ru-RU" sz="2000" b="1" dirty="0">
                <a:solidFill>
                  <a:srgbClr val="C00000"/>
                </a:solidFill>
                <a:latin typeface="Arial Black" panose="020B0A04020102020204" pitchFamily="34" charset="0"/>
              </a:rPr>
              <a:t> провести </a:t>
            </a:r>
            <a:r>
              <a:rPr lang="ru-RU" sz="2000" b="1" dirty="0" err="1">
                <a:solidFill>
                  <a:srgbClr val="C00000"/>
                </a:solidFill>
                <a:latin typeface="Arial Black" panose="020B0A04020102020204" pitchFamily="34" charset="0"/>
              </a:rPr>
              <a:t>відповідні</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ігри</a:t>
            </a:r>
            <a:r>
              <a:rPr lang="ru-RU" sz="2000" b="1" dirty="0">
                <a:solidFill>
                  <a:srgbClr val="C00000"/>
                </a:solidFill>
                <a:latin typeface="Arial Black" panose="020B0A04020102020204" pitchFamily="34" charset="0"/>
              </a:rPr>
              <a:t> та </a:t>
            </a:r>
            <a:r>
              <a:rPr lang="ru-RU" sz="2000" b="1" dirty="0" err="1">
                <a:solidFill>
                  <a:srgbClr val="C00000"/>
                </a:solidFill>
                <a:latin typeface="Arial Black" panose="020B0A04020102020204" pitchFamily="34" charset="0"/>
              </a:rPr>
              <a:t>розваги</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Масляна</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походжає</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всіх</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дітей</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розвеселяє</a:t>
            </a:r>
            <a:r>
              <a:rPr lang="ru-RU" sz="2000" b="1" dirty="0">
                <a:solidFill>
                  <a:srgbClr val="C00000"/>
                </a:solidFill>
                <a:latin typeface="Arial Black" panose="020B0A04020102020204" pitchFamily="34" charset="0"/>
              </a:rPr>
              <a:t>»;</a:t>
            </a:r>
          </a:p>
          <a:p>
            <a:r>
              <a:rPr lang="ru-RU" sz="2000" b="1" dirty="0" err="1">
                <a:solidFill>
                  <a:srgbClr val="C00000"/>
                </a:solidFill>
                <a:latin typeface="Arial Black" panose="020B0A04020102020204" pitchFamily="34" charset="0"/>
              </a:rPr>
              <a:t>музичні</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руханки</a:t>
            </a:r>
            <a:r>
              <a:rPr lang="ru-RU" sz="2000" b="1" dirty="0">
                <a:solidFill>
                  <a:srgbClr val="C00000"/>
                </a:solidFill>
                <a:latin typeface="Arial Black" panose="020B0A04020102020204" pitchFamily="34" charset="0"/>
              </a:rPr>
              <a:t> – «Весела </a:t>
            </a:r>
            <a:r>
              <a:rPr lang="ru-RU" sz="2000" b="1" dirty="0" err="1">
                <a:solidFill>
                  <a:srgbClr val="C00000"/>
                </a:solidFill>
                <a:latin typeface="Arial Black" panose="020B0A04020102020204" pitchFamily="34" charset="0"/>
              </a:rPr>
              <a:t>масляна</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чарівна</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масляна</a:t>
            </a:r>
            <a:r>
              <a:rPr lang="ru-RU" sz="2000" b="1" dirty="0">
                <a:solidFill>
                  <a:srgbClr val="C00000"/>
                </a:solidFill>
                <a:latin typeface="Arial Black" panose="020B0A04020102020204" pitchFamily="34" charset="0"/>
              </a:rPr>
              <a:t>» </a:t>
            </a:r>
            <a:r>
              <a:rPr lang="ru-RU" sz="2000" b="1" dirty="0" err="1">
                <a:solidFill>
                  <a:srgbClr val="C00000"/>
                </a:solidFill>
                <a:latin typeface="Arial Black" panose="020B0A04020102020204" pitchFamily="34" charset="0"/>
              </a:rPr>
              <a:t>тощо</a:t>
            </a:r>
            <a:endParaRPr lang="uk-UA" sz="2000" b="1" dirty="0">
              <a:solidFill>
                <a:srgbClr val="C00000"/>
              </a:solidFill>
              <a:latin typeface="Arial Black" panose="020B0A04020102020204" pitchFamily="34" charset="0"/>
            </a:endParaRPr>
          </a:p>
        </p:txBody>
      </p:sp>
      <p:pic>
        <p:nvPicPr>
          <p:cNvPr id="5" name="Рисунок 4">
            <a:extLst>
              <a:ext uri="{FF2B5EF4-FFF2-40B4-BE49-F238E27FC236}">
                <a16:creationId xmlns:a16="http://schemas.microsoft.com/office/drawing/2014/main" id="{24E9A7D8-7922-4BE1-8D21-A8DFCE475A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83011" y="1733967"/>
            <a:ext cx="2857500" cy="672084"/>
          </a:xfrm>
          <a:prstGeom prst="rect">
            <a:avLst/>
          </a:prstGeom>
        </p:spPr>
      </p:pic>
      <p:sp>
        <p:nvSpPr>
          <p:cNvPr id="4" name="Прямокутник 3">
            <a:extLst>
              <a:ext uri="{FF2B5EF4-FFF2-40B4-BE49-F238E27FC236}">
                <a16:creationId xmlns:a16="http://schemas.microsoft.com/office/drawing/2014/main" id="{963337D1-BAA0-466F-94A2-F8F2BBC96730}"/>
              </a:ext>
            </a:extLst>
          </p:cNvPr>
          <p:cNvSpPr/>
          <p:nvPr/>
        </p:nvSpPr>
        <p:spPr>
          <a:xfrm>
            <a:off x="487680" y="529677"/>
            <a:ext cx="9600705" cy="584775"/>
          </a:xfrm>
          <a:prstGeom prst="rect">
            <a:avLst/>
          </a:prstGeom>
        </p:spPr>
        <p:txBody>
          <a:bodyPr wrap="none">
            <a:spAutoFit/>
          </a:bodyPr>
          <a:lstStyle/>
          <a:p>
            <a:r>
              <a:rPr lang="ru-RU" sz="3200" b="1" dirty="0" err="1">
                <a:solidFill>
                  <a:srgbClr val="C00000"/>
                </a:solidFill>
                <a:latin typeface="Arial Black" panose="020B0A04020102020204" pitchFamily="34" charset="0"/>
              </a:rPr>
              <a:t>Традиційні</a:t>
            </a:r>
            <a:r>
              <a:rPr lang="ru-RU" sz="3200" b="1" dirty="0">
                <a:solidFill>
                  <a:srgbClr val="C00000"/>
                </a:solidFill>
                <a:latin typeface="Arial Black" panose="020B0A04020102020204" pitchFamily="34" charset="0"/>
              </a:rPr>
              <a:t> </a:t>
            </a:r>
            <a:r>
              <a:rPr lang="ru-RU" sz="3200" b="1" dirty="0" err="1">
                <a:solidFill>
                  <a:srgbClr val="C00000"/>
                </a:solidFill>
                <a:latin typeface="Arial Black" panose="020B0A04020102020204" pitchFamily="34" charset="0"/>
              </a:rPr>
              <a:t>календарні</a:t>
            </a:r>
            <a:r>
              <a:rPr lang="ru-RU" sz="3200" b="1" dirty="0">
                <a:solidFill>
                  <a:srgbClr val="C00000"/>
                </a:solidFill>
                <a:latin typeface="Arial Black" panose="020B0A04020102020204" pitchFamily="34" charset="0"/>
              </a:rPr>
              <a:t> та </a:t>
            </a:r>
            <a:r>
              <a:rPr lang="ru-RU" sz="3200" b="1" dirty="0" err="1">
                <a:solidFill>
                  <a:srgbClr val="C00000"/>
                </a:solidFill>
                <a:latin typeface="Arial Black" panose="020B0A04020102020204" pitchFamily="34" charset="0"/>
              </a:rPr>
              <a:t>обрядові</a:t>
            </a:r>
            <a:r>
              <a:rPr lang="ru-RU" sz="3200" b="1" dirty="0">
                <a:solidFill>
                  <a:srgbClr val="C00000"/>
                </a:solidFill>
                <a:latin typeface="Arial Black" panose="020B0A04020102020204" pitchFamily="34" charset="0"/>
              </a:rPr>
              <a:t> свята</a:t>
            </a:r>
            <a:endParaRPr lang="uk-UA" sz="3200" b="1" dirty="0">
              <a:solidFill>
                <a:srgbClr val="C00000"/>
              </a:solidFill>
              <a:latin typeface="Arial Black" panose="020B0A04020102020204" pitchFamily="34" charset="0"/>
            </a:endParaRPr>
          </a:p>
        </p:txBody>
      </p:sp>
      <p:pic>
        <p:nvPicPr>
          <p:cNvPr id="6" name="Рисунок 5">
            <a:extLst>
              <a:ext uri="{FF2B5EF4-FFF2-40B4-BE49-F238E27FC236}">
                <a16:creationId xmlns:a16="http://schemas.microsoft.com/office/drawing/2014/main" id="{0829A953-781E-48B2-82BC-12B79DC54696}"/>
              </a:ext>
            </a:extLst>
          </p:cNvPr>
          <p:cNvPicPr>
            <a:picLocks noChangeAspect="1"/>
          </p:cNvPicPr>
          <p:nvPr/>
        </p:nvPicPr>
        <p:blipFill>
          <a:blip r:embed="rId3"/>
          <a:stretch>
            <a:fillRect/>
          </a:stretch>
        </p:blipFill>
        <p:spPr>
          <a:xfrm>
            <a:off x="8710373" y="2406051"/>
            <a:ext cx="3117962" cy="1909917"/>
          </a:xfrm>
          <a:prstGeom prst="rect">
            <a:avLst/>
          </a:prstGeom>
        </p:spPr>
      </p:pic>
      <p:pic>
        <p:nvPicPr>
          <p:cNvPr id="9" name="Рисунок 8">
            <a:extLst>
              <a:ext uri="{FF2B5EF4-FFF2-40B4-BE49-F238E27FC236}">
                <a16:creationId xmlns:a16="http://schemas.microsoft.com/office/drawing/2014/main" id="{326F7425-DB8E-43EB-9A86-A0074EF683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2957" y="4363584"/>
            <a:ext cx="3117962" cy="2311536"/>
          </a:xfrm>
          <a:prstGeom prst="rect">
            <a:avLst/>
          </a:prstGeom>
        </p:spPr>
      </p:pic>
    </p:spTree>
    <p:extLst>
      <p:ext uri="{BB962C8B-B14F-4D97-AF65-F5344CB8AC3E}">
        <p14:creationId xmlns:p14="http://schemas.microsoft.com/office/powerpoint/2010/main" val="1492245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E0D72567-3069-4230-B9F0-9ABE8ABF2AD7}"/>
              </a:ext>
            </a:extLst>
          </p:cNvPr>
          <p:cNvSpPr/>
          <p:nvPr/>
        </p:nvSpPr>
        <p:spPr>
          <a:xfrm>
            <a:off x="292608" y="527227"/>
            <a:ext cx="7653528" cy="1077218"/>
          </a:xfrm>
          <a:prstGeom prst="rect">
            <a:avLst/>
          </a:prstGeom>
          <a:solidFill>
            <a:schemeClr val="tx2">
              <a:lumMod val="60000"/>
              <a:lumOff val="40000"/>
            </a:schemeClr>
          </a:solidFill>
        </p:spPr>
        <p:txBody>
          <a:bodyPr wrap="square">
            <a:spAutoFit/>
          </a:bodyPr>
          <a:lstStyle/>
          <a:p>
            <a:r>
              <a:rPr lang="ru-RU" sz="3200" b="1" dirty="0">
                <a:solidFill>
                  <a:srgbClr val="FFFF00"/>
                </a:solidFill>
              </a:rPr>
              <a:t>День </a:t>
            </a:r>
            <a:r>
              <a:rPr lang="ru-RU" sz="3200" b="1" dirty="0" err="1">
                <a:solidFill>
                  <a:srgbClr val="FFFF00"/>
                </a:solidFill>
              </a:rPr>
              <a:t>весняного</a:t>
            </a:r>
            <a:r>
              <a:rPr lang="ru-RU" sz="3200" b="1" dirty="0">
                <a:solidFill>
                  <a:srgbClr val="FFFF00"/>
                </a:solidFill>
              </a:rPr>
              <a:t> </a:t>
            </a:r>
            <a:r>
              <a:rPr lang="ru-RU" sz="3200" b="1" dirty="0" err="1">
                <a:solidFill>
                  <a:srgbClr val="FFFF00"/>
                </a:solidFill>
              </a:rPr>
              <a:t>рівнодення</a:t>
            </a:r>
            <a:r>
              <a:rPr lang="ru-RU" sz="3200" b="1" dirty="0">
                <a:solidFill>
                  <a:srgbClr val="FFFF00"/>
                </a:solidFill>
              </a:rPr>
              <a:t> в народному </a:t>
            </a:r>
            <a:r>
              <a:rPr lang="ru-RU" sz="3200" b="1" dirty="0" err="1">
                <a:solidFill>
                  <a:srgbClr val="FFFF00"/>
                </a:solidFill>
              </a:rPr>
              <a:t>календарі</a:t>
            </a:r>
            <a:r>
              <a:rPr lang="ru-RU" sz="3200" b="1" dirty="0">
                <a:solidFill>
                  <a:srgbClr val="FFFF00"/>
                </a:solidFill>
              </a:rPr>
              <a:t> на 2025 </a:t>
            </a:r>
            <a:r>
              <a:rPr lang="ru-RU" sz="3200" b="1" dirty="0" err="1">
                <a:solidFill>
                  <a:srgbClr val="FFFF00"/>
                </a:solidFill>
              </a:rPr>
              <a:t>рік</a:t>
            </a:r>
            <a:r>
              <a:rPr lang="ru-RU" sz="3200" b="1" dirty="0">
                <a:solidFill>
                  <a:srgbClr val="FFFF00"/>
                </a:solidFill>
              </a:rPr>
              <a:t> - 20 </a:t>
            </a:r>
            <a:r>
              <a:rPr lang="ru-RU" sz="3200" b="1" dirty="0" err="1">
                <a:solidFill>
                  <a:srgbClr val="FFFF00"/>
                </a:solidFill>
              </a:rPr>
              <a:t>березня</a:t>
            </a:r>
            <a:endParaRPr lang="uk-UA" sz="3200" b="1" dirty="0">
              <a:solidFill>
                <a:srgbClr val="FFFF00"/>
              </a:solidFill>
            </a:endParaRPr>
          </a:p>
        </p:txBody>
      </p:sp>
      <p:pic>
        <p:nvPicPr>
          <p:cNvPr id="5" name="Рисунок 4">
            <a:extLst>
              <a:ext uri="{FF2B5EF4-FFF2-40B4-BE49-F238E27FC236}">
                <a16:creationId xmlns:a16="http://schemas.microsoft.com/office/drawing/2014/main" id="{6EA36939-D219-4AB6-B405-BC939CCC96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3688" y="308414"/>
            <a:ext cx="2237232" cy="1472787"/>
          </a:xfrm>
          <a:prstGeom prst="ellipse">
            <a:avLst/>
          </a:prstGeom>
          <a:ln>
            <a:noFill/>
          </a:ln>
          <a:effectLst>
            <a:softEdge rad="112500"/>
          </a:effectLst>
        </p:spPr>
      </p:pic>
      <p:sp>
        <p:nvSpPr>
          <p:cNvPr id="6" name="Прямокутник 5">
            <a:extLst>
              <a:ext uri="{FF2B5EF4-FFF2-40B4-BE49-F238E27FC236}">
                <a16:creationId xmlns:a16="http://schemas.microsoft.com/office/drawing/2014/main" id="{DBEBF725-B7BE-4E79-BFA4-E2D94FDAD20D}"/>
              </a:ext>
            </a:extLst>
          </p:cNvPr>
          <p:cNvSpPr/>
          <p:nvPr/>
        </p:nvSpPr>
        <p:spPr>
          <a:xfrm>
            <a:off x="438912" y="1664102"/>
            <a:ext cx="11503152" cy="1323439"/>
          </a:xfrm>
          <a:prstGeom prst="rect">
            <a:avLst/>
          </a:prstGeom>
          <a:solidFill>
            <a:schemeClr val="accent5">
              <a:lumMod val="40000"/>
              <a:lumOff val="60000"/>
            </a:schemeClr>
          </a:solidFill>
        </p:spPr>
        <p:txBody>
          <a:bodyPr wrap="square">
            <a:spAutoFit/>
          </a:bodyPr>
          <a:lstStyle/>
          <a:p>
            <a:r>
              <a:rPr lang="ru-RU" sz="2000" b="1" dirty="0" err="1">
                <a:solidFill>
                  <a:srgbClr val="000099"/>
                </a:solidFill>
                <a:latin typeface="Arial Black" panose="020B0A04020102020204" pitchFamily="34" charset="0"/>
              </a:rPr>
              <a:t>Воно</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означає</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повне</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пробудження</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природи</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прихід</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справжнього</a:t>
            </a:r>
            <a:r>
              <a:rPr lang="ru-RU" sz="2000" b="1" dirty="0">
                <a:solidFill>
                  <a:srgbClr val="000099"/>
                </a:solidFill>
                <a:latin typeface="Arial Black" panose="020B0A04020102020204" pitchFamily="34" charset="0"/>
              </a:rPr>
              <a:t> тепла.</a:t>
            </a:r>
          </a:p>
          <a:p>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Після</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цієї</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дати</a:t>
            </a:r>
            <a:r>
              <a:rPr lang="ru-RU" sz="2000" b="1" dirty="0">
                <a:solidFill>
                  <a:srgbClr val="000099"/>
                </a:solidFill>
                <a:latin typeface="Arial Black" panose="020B0A04020102020204" pitchFamily="34" charset="0"/>
              </a:rPr>
              <a:t> день </a:t>
            </a:r>
            <a:r>
              <a:rPr lang="ru-RU" sz="2000" b="1" dirty="0" err="1">
                <a:solidFill>
                  <a:srgbClr val="000099"/>
                </a:solidFill>
                <a:latin typeface="Arial Black" panose="020B0A04020102020204" pitchFamily="34" charset="0"/>
              </a:rPr>
              <a:t>стає</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довшим</a:t>
            </a:r>
            <a:r>
              <a:rPr lang="ru-RU" sz="2000" b="1" dirty="0">
                <a:solidFill>
                  <a:srgbClr val="000099"/>
                </a:solidFill>
                <a:latin typeface="Arial Black" panose="020B0A04020102020204" pitchFamily="34" charset="0"/>
              </a:rPr>
              <a:t>, а </a:t>
            </a:r>
            <a:r>
              <a:rPr lang="ru-RU" sz="2000" b="1" dirty="0" err="1">
                <a:solidFill>
                  <a:srgbClr val="000099"/>
                </a:solidFill>
                <a:latin typeface="Arial Black" panose="020B0A04020102020204" pitchFamily="34" charset="0"/>
              </a:rPr>
              <a:t>ніч</a:t>
            </a:r>
            <a:r>
              <a:rPr lang="ru-RU" sz="2000" b="1" dirty="0">
                <a:solidFill>
                  <a:srgbClr val="000099"/>
                </a:solidFill>
                <a:latin typeface="Arial Black" panose="020B0A04020102020204" pitchFamily="34" charset="0"/>
              </a:rPr>
              <a:t> – </a:t>
            </a:r>
            <a:r>
              <a:rPr lang="ru-RU" sz="2000" b="1" dirty="0" err="1">
                <a:solidFill>
                  <a:srgbClr val="000099"/>
                </a:solidFill>
                <a:latin typeface="Arial Black" panose="020B0A04020102020204" pitchFamily="34" charset="0"/>
              </a:rPr>
              <a:t>коротшою</a:t>
            </a:r>
            <a:r>
              <a:rPr lang="ru-RU" sz="2000" b="1" dirty="0">
                <a:solidFill>
                  <a:srgbClr val="000099"/>
                </a:solidFill>
                <a:latin typeface="Arial Black" panose="020B0A04020102020204" pitchFamily="34" charset="0"/>
              </a:rPr>
              <a:t>. </a:t>
            </a:r>
          </a:p>
          <a:p>
            <a:r>
              <a:rPr lang="ru-RU" sz="2000" b="1" dirty="0">
                <a:solidFill>
                  <a:srgbClr val="000099"/>
                </a:solidFill>
                <a:latin typeface="Arial Black" panose="020B0A04020102020204" pitchFamily="34" charset="0"/>
              </a:rPr>
              <a:t>2025 року </a:t>
            </a:r>
            <a:r>
              <a:rPr lang="ru-RU" sz="2000" b="1" dirty="0" err="1">
                <a:solidFill>
                  <a:srgbClr val="000099"/>
                </a:solidFill>
                <a:latin typeface="Arial Black" panose="020B0A04020102020204" pitchFamily="34" charset="0"/>
              </a:rPr>
              <a:t>весняне</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рівнодення</a:t>
            </a:r>
            <a:r>
              <a:rPr lang="ru-RU" sz="2000" b="1" dirty="0">
                <a:solidFill>
                  <a:srgbClr val="000099"/>
                </a:solidFill>
                <a:latin typeface="Arial Black" panose="020B0A04020102020204" pitchFamily="34" charset="0"/>
              </a:rPr>
              <a:t> до </a:t>
            </a:r>
            <a:r>
              <a:rPr lang="ru-RU" sz="2000" b="1" dirty="0" err="1">
                <a:solidFill>
                  <a:srgbClr val="000099"/>
                </a:solidFill>
                <a:latin typeface="Arial Black" panose="020B0A04020102020204" pitchFamily="34" charset="0"/>
              </a:rPr>
              <a:t>України</a:t>
            </a:r>
            <a:r>
              <a:rPr lang="ru-RU" sz="2000" b="1" dirty="0">
                <a:solidFill>
                  <a:srgbClr val="000099"/>
                </a:solidFill>
                <a:latin typeface="Arial Black" panose="020B0A04020102020204" pitchFamily="34" charset="0"/>
              </a:rPr>
              <a:t> </a:t>
            </a:r>
            <a:r>
              <a:rPr lang="ru-RU" sz="2000" b="1" dirty="0" err="1">
                <a:solidFill>
                  <a:srgbClr val="000099"/>
                </a:solidFill>
                <a:latin typeface="Arial Black" panose="020B0A04020102020204" pitchFamily="34" charset="0"/>
              </a:rPr>
              <a:t>прийде</a:t>
            </a:r>
            <a:r>
              <a:rPr lang="ru-RU" sz="2000" b="1" dirty="0">
                <a:solidFill>
                  <a:srgbClr val="000099"/>
                </a:solidFill>
                <a:latin typeface="Arial Black" panose="020B0A04020102020204" pitchFamily="34" charset="0"/>
              </a:rPr>
              <a:t> в </a:t>
            </a:r>
            <a:r>
              <a:rPr lang="ru-RU" sz="2000" b="1" dirty="0" err="1">
                <a:solidFill>
                  <a:srgbClr val="000099"/>
                </a:solidFill>
                <a:latin typeface="Arial Black" panose="020B0A04020102020204" pitchFamily="34" charset="0"/>
              </a:rPr>
              <a:t>четвер</a:t>
            </a:r>
            <a:r>
              <a:rPr lang="ru-RU" sz="2000" b="1" dirty="0">
                <a:solidFill>
                  <a:srgbClr val="000099"/>
                </a:solidFill>
                <a:latin typeface="Arial Black" panose="020B0A04020102020204" pitchFamily="34" charset="0"/>
              </a:rPr>
              <a:t>, 20 </a:t>
            </a:r>
            <a:r>
              <a:rPr lang="ru-RU" sz="2000" b="1" dirty="0" err="1">
                <a:solidFill>
                  <a:srgbClr val="000099"/>
                </a:solidFill>
                <a:latin typeface="Arial Black" panose="020B0A04020102020204" pitchFamily="34" charset="0"/>
              </a:rPr>
              <a:t>березня</a:t>
            </a:r>
            <a:r>
              <a:rPr lang="ru-RU" sz="2000" b="1" dirty="0">
                <a:solidFill>
                  <a:srgbClr val="000099"/>
                </a:solidFill>
                <a:latin typeface="Arial Black" panose="020B0A04020102020204" pitchFamily="34" charset="0"/>
              </a:rPr>
              <a:t>, об 11:01</a:t>
            </a:r>
          </a:p>
        </p:txBody>
      </p:sp>
      <p:sp>
        <p:nvSpPr>
          <p:cNvPr id="2" name="Прямокутник 1">
            <a:extLst>
              <a:ext uri="{FF2B5EF4-FFF2-40B4-BE49-F238E27FC236}">
                <a16:creationId xmlns:a16="http://schemas.microsoft.com/office/drawing/2014/main" id="{CBCAEAF1-3AA7-4C33-B456-700034B4F4B0}"/>
              </a:ext>
            </a:extLst>
          </p:cNvPr>
          <p:cNvSpPr/>
          <p:nvPr/>
        </p:nvSpPr>
        <p:spPr>
          <a:xfrm>
            <a:off x="292608" y="3047198"/>
            <a:ext cx="9665208" cy="2308324"/>
          </a:xfrm>
          <a:prstGeom prst="rect">
            <a:avLst/>
          </a:prstGeom>
          <a:solidFill>
            <a:schemeClr val="bg2"/>
          </a:solidFill>
        </p:spPr>
        <p:txBody>
          <a:bodyPr wrap="square">
            <a:spAutoFit/>
          </a:bodyPr>
          <a:lstStyle/>
          <a:p>
            <a:r>
              <a:rPr lang="ru-RU" sz="2400" dirty="0" err="1">
                <a:solidFill>
                  <a:srgbClr val="C00000"/>
                </a:solidFill>
                <a:latin typeface="Arial Black" panose="020B0A04020102020204" pitchFamily="34" charset="0"/>
              </a:rPr>
              <a:t>Під</a:t>
            </a:r>
            <a:r>
              <a:rPr lang="ru-RU" sz="2400" dirty="0">
                <a:solidFill>
                  <a:srgbClr val="C00000"/>
                </a:solidFill>
                <a:latin typeface="Arial Black" panose="020B0A04020102020204" pitchFamily="34" charset="0"/>
              </a:rPr>
              <a:t> час </a:t>
            </a:r>
            <a:r>
              <a:rPr lang="ru-RU" sz="2400" dirty="0" err="1">
                <a:solidFill>
                  <a:srgbClr val="C00000"/>
                </a:solidFill>
                <a:latin typeface="Arial Black" panose="020B0A04020102020204" pitchFamily="34" charset="0"/>
              </a:rPr>
              <a:t>весняного</a:t>
            </a:r>
            <a:r>
              <a:rPr lang="ru-RU" sz="2400" dirty="0">
                <a:solidFill>
                  <a:srgbClr val="C00000"/>
                </a:solidFill>
                <a:latin typeface="Arial Black" panose="020B0A04020102020204" pitchFamily="34" charset="0"/>
              </a:rPr>
              <a:t> </a:t>
            </a:r>
            <a:r>
              <a:rPr lang="ru-RU" sz="2400" dirty="0" err="1">
                <a:solidFill>
                  <a:srgbClr val="C00000"/>
                </a:solidFill>
                <a:latin typeface="Arial Black" panose="020B0A04020102020204" pitchFamily="34" charset="0"/>
              </a:rPr>
              <a:t>рівнодення</a:t>
            </a:r>
            <a:r>
              <a:rPr lang="ru-RU" sz="2400" dirty="0">
                <a:solidFill>
                  <a:srgbClr val="C00000"/>
                </a:solidFill>
                <a:latin typeface="Arial Black" panose="020B0A04020102020204" pitchFamily="34" charset="0"/>
              </a:rPr>
              <a:t> на </a:t>
            </a:r>
            <a:r>
              <a:rPr lang="ru-RU" sz="2400" dirty="0" err="1">
                <a:solidFill>
                  <a:srgbClr val="C00000"/>
                </a:solidFill>
                <a:latin typeface="Arial Black" panose="020B0A04020102020204" pitchFamily="34" charset="0"/>
              </a:rPr>
              <a:t>святах</a:t>
            </a:r>
            <a:r>
              <a:rPr lang="ru-RU" sz="2400" dirty="0">
                <a:solidFill>
                  <a:srgbClr val="C00000"/>
                </a:solidFill>
                <a:latin typeface="Arial Black" panose="020B0A04020102020204" pitchFamily="34" charset="0"/>
              </a:rPr>
              <a:t> та </a:t>
            </a:r>
            <a:r>
              <a:rPr lang="ru-RU" sz="2400" dirty="0" err="1">
                <a:solidFill>
                  <a:srgbClr val="C00000"/>
                </a:solidFill>
                <a:latin typeface="Arial Black" panose="020B0A04020102020204" pitchFamily="34" charset="0"/>
              </a:rPr>
              <a:t>розвагахв</a:t>
            </a:r>
            <a:r>
              <a:rPr lang="ru-RU" sz="2400" dirty="0">
                <a:solidFill>
                  <a:srgbClr val="C00000"/>
                </a:solidFill>
                <a:latin typeface="Arial Black" panose="020B0A04020102020204" pitchFamily="34" charset="0"/>
              </a:rPr>
              <a:t> </a:t>
            </a:r>
            <a:r>
              <a:rPr lang="ru-RU" sz="2400" dirty="0" err="1">
                <a:solidFill>
                  <a:srgbClr val="C00000"/>
                </a:solidFill>
                <a:latin typeface="Arial Black" panose="020B0A04020102020204" pitchFamily="34" charset="0"/>
              </a:rPr>
              <a:t>дитячих</a:t>
            </a:r>
            <a:r>
              <a:rPr lang="ru-RU" sz="2400" dirty="0">
                <a:solidFill>
                  <a:srgbClr val="C00000"/>
                </a:solidFill>
                <a:latin typeface="Arial Black" panose="020B0A04020102020204" pitchFamily="34" charset="0"/>
              </a:rPr>
              <a:t> </a:t>
            </a:r>
            <a:r>
              <a:rPr lang="ru-RU" sz="2400" dirty="0" err="1">
                <a:solidFill>
                  <a:srgbClr val="C00000"/>
                </a:solidFill>
                <a:latin typeface="Arial Black" panose="020B0A04020102020204" pitchFamily="34" charset="0"/>
              </a:rPr>
              <a:t>садочках</a:t>
            </a:r>
            <a:r>
              <a:rPr lang="ru-RU" sz="2400" dirty="0">
                <a:solidFill>
                  <a:srgbClr val="C00000"/>
                </a:solidFill>
                <a:latin typeface="Arial Black" panose="020B0A04020102020204" pitchFamily="34" charset="0"/>
              </a:rPr>
              <a:t>  </a:t>
            </a:r>
            <a:r>
              <a:rPr lang="ru-RU" sz="2400" dirty="0" err="1">
                <a:solidFill>
                  <a:srgbClr val="C00000"/>
                </a:solidFill>
                <a:latin typeface="Arial Black" panose="020B0A04020102020204" pitchFamily="34" charset="0"/>
              </a:rPr>
              <a:t>традиційно</a:t>
            </a:r>
            <a:r>
              <a:rPr lang="ru-RU" sz="2400" dirty="0">
                <a:solidFill>
                  <a:srgbClr val="C00000"/>
                </a:solidFill>
                <a:latin typeface="Arial Black" panose="020B0A04020102020204" pitchFamily="34" charset="0"/>
              </a:rPr>
              <a:t> </a:t>
            </a:r>
            <a:r>
              <a:rPr lang="ru-RU" sz="2400" dirty="0" err="1">
                <a:solidFill>
                  <a:srgbClr val="C00000"/>
                </a:solidFill>
                <a:latin typeface="Arial Black" panose="020B0A04020102020204" pitchFamily="34" charset="0"/>
              </a:rPr>
              <a:t>вшановують</a:t>
            </a:r>
            <a:r>
              <a:rPr lang="ru-RU" sz="2400" dirty="0">
                <a:solidFill>
                  <a:srgbClr val="C00000"/>
                </a:solidFill>
                <a:latin typeface="Arial Black" panose="020B0A04020102020204" pitchFamily="34" charset="0"/>
              </a:rPr>
              <a:t> богиню </a:t>
            </a:r>
            <a:r>
              <a:rPr lang="ru-RU" sz="2400" dirty="0" err="1">
                <a:solidFill>
                  <a:srgbClr val="006600"/>
                </a:solidFill>
                <a:latin typeface="Arial Black" panose="020B0A04020102020204" pitchFamily="34" charset="0"/>
              </a:rPr>
              <a:t>весни</a:t>
            </a:r>
            <a:r>
              <a:rPr lang="ru-RU" sz="2400" dirty="0">
                <a:solidFill>
                  <a:srgbClr val="006600"/>
                </a:solidFill>
                <a:latin typeface="Arial Black" panose="020B0A04020102020204" pitchFamily="34" charset="0"/>
              </a:rPr>
              <a:t> </a:t>
            </a:r>
            <a:r>
              <a:rPr lang="ru-RU" sz="2400" dirty="0">
                <a:solidFill>
                  <a:srgbClr val="C00000"/>
                </a:solidFill>
                <a:latin typeface="Arial Black" panose="020B0A04020102020204" pitchFamily="34" charset="0"/>
              </a:rPr>
              <a:t>і </a:t>
            </a:r>
            <a:r>
              <a:rPr lang="ru-RU" sz="2400" dirty="0" err="1">
                <a:solidFill>
                  <a:srgbClr val="C00000"/>
                </a:solidFill>
                <a:latin typeface="Arial Black" panose="020B0A04020102020204" pitchFamily="34" charset="0"/>
              </a:rPr>
              <a:t>ранкової</a:t>
            </a:r>
            <a:r>
              <a:rPr lang="ru-RU" sz="2400" dirty="0">
                <a:solidFill>
                  <a:srgbClr val="C00000"/>
                </a:solidFill>
                <a:latin typeface="Arial Black" panose="020B0A04020102020204" pitchFamily="34" charset="0"/>
              </a:rPr>
              <a:t> </a:t>
            </a:r>
            <a:r>
              <a:rPr lang="ru-RU" sz="2400" dirty="0" err="1">
                <a:solidFill>
                  <a:srgbClr val="C00000"/>
                </a:solidFill>
                <a:latin typeface="Arial Black" panose="020B0A04020102020204" pitchFamily="34" charset="0"/>
              </a:rPr>
              <a:t>зірки</a:t>
            </a:r>
            <a:r>
              <a:rPr lang="ru-RU" sz="2400" dirty="0">
                <a:solidFill>
                  <a:srgbClr val="C00000"/>
                </a:solidFill>
                <a:latin typeface="Arial Black" panose="020B0A04020102020204" pitchFamily="34" charset="0"/>
              </a:rPr>
              <a:t>, </a:t>
            </a:r>
            <a:r>
              <a:rPr lang="ru-RU" sz="2400" b="1" i="1" dirty="0" err="1">
                <a:solidFill>
                  <a:srgbClr val="006600"/>
                </a:solidFill>
                <a:latin typeface="Arial Black" panose="020B0A04020102020204" pitchFamily="34" charset="0"/>
              </a:rPr>
              <a:t>водять</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веселі</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хороводи</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грають</a:t>
            </a:r>
            <a:r>
              <a:rPr lang="ru-RU" sz="2400" b="1" i="1" dirty="0">
                <a:solidFill>
                  <a:srgbClr val="006600"/>
                </a:solidFill>
                <a:latin typeface="Arial Black" panose="020B0A04020102020204" pitchFamily="34" charset="0"/>
              </a:rPr>
              <a:t> в </a:t>
            </a:r>
            <a:r>
              <a:rPr lang="ru-RU" sz="2400" b="1" i="1" dirty="0" err="1">
                <a:solidFill>
                  <a:srgbClr val="006600"/>
                </a:solidFill>
                <a:latin typeface="Arial Black" panose="020B0A04020102020204" pitchFamily="34" charset="0"/>
              </a:rPr>
              <a:t>рухливі</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ігри</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співають</a:t>
            </a:r>
            <a:r>
              <a:rPr lang="ru-RU" sz="2400" b="1" i="1" dirty="0">
                <a:solidFill>
                  <a:srgbClr val="006600"/>
                </a:solidFill>
                <a:latin typeface="Arial Black" panose="020B0A04020102020204" pitchFamily="34" charset="0"/>
              </a:rPr>
              <a:t> веснянки та </a:t>
            </a:r>
            <a:r>
              <a:rPr lang="ru-RU" sz="2400" b="1" i="1" dirty="0" err="1">
                <a:solidFill>
                  <a:srgbClr val="006600"/>
                </a:solidFill>
                <a:latin typeface="Arial Black" panose="020B0A04020102020204" pitchFamily="34" charset="0"/>
              </a:rPr>
              <a:t>гаївки</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добрі</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світлі</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пісні</a:t>
            </a:r>
            <a:r>
              <a:rPr lang="ru-RU" sz="2400" b="1" i="1" dirty="0">
                <a:solidFill>
                  <a:srgbClr val="006600"/>
                </a:solidFill>
                <a:latin typeface="Arial Black" panose="020B0A04020102020204" pitchFamily="34" charset="0"/>
              </a:rPr>
              <a:t> та </a:t>
            </a:r>
            <a:r>
              <a:rPr lang="ru-RU" sz="2400" b="1" i="1" dirty="0" err="1">
                <a:solidFill>
                  <a:srgbClr val="006600"/>
                </a:solidFill>
                <a:latin typeface="Arial Black" panose="020B0A04020102020204" pitchFamily="34" charset="0"/>
              </a:rPr>
              <a:t>діляться</a:t>
            </a:r>
            <a:r>
              <a:rPr lang="ru-RU" sz="2400" b="1" i="1" dirty="0">
                <a:solidFill>
                  <a:srgbClr val="006600"/>
                </a:solidFill>
                <a:latin typeface="Arial Black" panose="020B0A04020102020204" pitchFamily="34" charset="0"/>
              </a:rPr>
              <a:t> </a:t>
            </a:r>
            <a:r>
              <a:rPr lang="ru-RU" sz="2400" b="1" i="1" dirty="0" err="1">
                <a:solidFill>
                  <a:srgbClr val="006600"/>
                </a:solidFill>
                <a:latin typeface="Arial Black" panose="020B0A04020102020204" pitchFamily="34" charset="0"/>
              </a:rPr>
              <a:t>своєю</a:t>
            </a:r>
            <a:r>
              <a:rPr lang="ru-RU" sz="2400" b="1" i="1" dirty="0">
                <a:solidFill>
                  <a:srgbClr val="006600"/>
                </a:solidFill>
                <a:latin typeface="Arial Black" panose="020B0A04020102020204" pitchFamily="34" charset="0"/>
              </a:rPr>
              <a:t> позитивною </a:t>
            </a:r>
            <a:r>
              <a:rPr lang="ru-RU" sz="2400" b="1" i="1" dirty="0" err="1">
                <a:solidFill>
                  <a:srgbClr val="006600"/>
                </a:solidFill>
                <a:latin typeface="Arial Black" panose="020B0A04020102020204" pitchFamily="34" charset="0"/>
              </a:rPr>
              <a:t>творчістю</a:t>
            </a:r>
            <a:endParaRPr lang="uk-UA" sz="2400" b="1" i="1" dirty="0">
              <a:solidFill>
                <a:srgbClr val="006600"/>
              </a:solidFill>
              <a:latin typeface="Arial Black" panose="020B0A04020102020204" pitchFamily="34" charset="0"/>
            </a:endParaRPr>
          </a:p>
        </p:txBody>
      </p:sp>
      <p:sp>
        <p:nvSpPr>
          <p:cNvPr id="3" name="Прямокутник 2">
            <a:extLst>
              <a:ext uri="{FF2B5EF4-FFF2-40B4-BE49-F238E27FC236}">
                <a16:creationId xmlns:a16="http://schemas.microsoft.com/office/drawing/2014/main" id="{A3CDAEB9-9028-4A56-A9DF-3A46FEF3664C}"/>
              </a:ext>
            </a:extLst>
          </p:cNvPr>
          <p:cNvSpPr/>
          <p:nvPr/>
        </p:nvSpPr>
        <p:spPr>
          <a:xfrm>
            <a:off x="292608" y="5340564"/>
            <a:ext cx="8790432" cy="1200329"/>
          </a:xfrm>
          <a:prstGeom prst="rect">
            <a:avLst/>
          </a:prstGeom>
          <a:solidFill>
            <a:schemeClr val="accent5">
              <a:lumMod val="20000"/>
              <a:lumOff val="80000"/>
            </a:schemeClr>
          </a:solidFill>
        </p:spPr>
        <p:txBody>
          <a:bodyPr wrap="square">
            <a:spAutoFit/>
          </a:bodyPr>
          <a:lstStyle/>
          <a:p>
            <a:r>
              <a:rPr lang="ru-RU" dirty="0">
                <a:solidFill>
                  <a:srgbClr val="006600"/>
                </a:solidFill>
                <a:latin typeface="Arial Black" panose="020B0A04020102020204" pitchFamily="34" charset="0"/>
              </a:rPr>
              <a:t>День </a:t>
            </a:r>
            <a:r>
              <a:rPr lang="ru-RU" dirty="0" err="1">
                <a:solidFill>
                  <a:srgbClr val="006600"/>
                </a:solidFill>
                <a:latin typeface="Arial Black" panose="020B0A04020102020204" pitchFamily="34" charset="0"/>
              </a:rPr>
              <a:t>весняного</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рівнодення</a:t>
            </a:r>
            <a:r>
              <a:rPr lang="ru-RU" dirty="0">
                <a:solidFill>
                  <a:srgbClr val="006600"/>
                </a:solidFill>
                <a:latin typeface="Arial Black" panose="020B0A04020102020204" pitchFamily="34" charset="0"/>
              </a:rPr>
              <a:t> у </a:t>
            </a:r>
            <a:r>
              <a:rPr lang="ru-RU" dirty="0" err="1">
                <a:solidFill>
                  <a:srgbClr val="006600"/>
                </a:solidFill>
                <a:latin typeface="Arial Black" panose="020B0A04020102020204" pitchFamily="34" charset="0"/>
              </a:rPr>
              <a:t>народі</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прийнято</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називати</a:t>
            </a:r>
            <a:r>
              <a:rPr lang="ru-RU" dirty="0">
                <a:solidFill>
                  <a:srgbClr val="006600"/>
                </a:solidFill>
                <a:latin typeface="Arial Black" panose="020B0A04020102020204" pitchFamily="34" charset="0"/>
              </a:rPr>
              <a:t> «початком </a:t>
            </a:r>
            <a:r>
              <a:rPr lang="ru-RU" dirty="0" err="1">
                <a:solidFill>
                  <a:srgbClr val="006600"/>
                </a:solidFill>
                <a:latin typeface="Arial Black" panose="020B0A04020102020204" pitchFamily="34" charset="0"/>
              </a:rPr>
              <a:t>весни</a:t>
            </a:r>
            <a:r>
              <a:rPr lang="ru-RU" dirty="0">
                <a:solidFill>
                  <a:srgbClr val="006600"/>
                </a:solidFill>
                <a:latin typeface="Arial Black" panose="020B0A04020102020204" pitchFamily="34" charset="0"/>
              </a:rPr>
              <a:t>».</a:t>
            </a:r>
          </a:p>
          <a:p>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Наші</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пращури</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вважали</a:t>
            </a:r>
            <a:r>
              <a:rPr lang="ru-RU" dirty="0">
                <a:solidFill>
                  <a:srgbClr val="006600"/>
                </a:solidFill>
                <a:latin typeface="Arial Black" panose="020B0A04020102020204" pitchFamily="34" charset="0"/>
              </a:rPr>
              <a:t> «початок </a:t>
            </a:r>
            <a:r>
              <a:rPr lang="ru-RU" dirty="0" err="1">
                <a:solidFill>
                  <a:srgbClr val="006600"/>
                </a:solidFill>
                <a:latin typeface="Arial Black" panose="020B0A04020102020204" pitchFamily="34" charset="0"/>
              </a:rPr>
              <a:t>весни</a:t>
            </a:r>
            <a:r>
              <a:rPr lang="ru-RU" dirty="0">
                <a:solidFill>
                  <a:srgbClr val="006600"/>
                </a:solidFill>
                <a:latin typeface="Arial Black" panose="020B0A04020102020204" pitchFamily="34" charset="0"/>
              </a:rPr>
              <a:t>» великим святом і з </a:t>
            </a:r>
            <a:r>
              <a:rPr lang="ru-RU" dirty="0" err="1">
                <a:solidFill>
                  <a:srgbClr val="006600"/>
                </a:solidFill>
                <a:latin typeface="Arial Black" panose="020B0A04020102020204" pitchFamily="34" charset="0"/>
              </a:rPr>
              <a:t>нетерпінням</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чекали</a:t>
            </a:r>
            <a:r>
              <a:rPr lang="ru-RU" dirty="0">
                <a:solidFill>
                  <a:srgbClr val="006600"/>
                </a:solidFill>
                <a:latin typeface="Arial Black" panose="020B0A04020102020204" pitchFamily="34" charset="0"/>
              </a:rPr>
              <a:t> </a:t>
            </a:r>
            <a:r>
              <a:rPr lang="ru-RU" dirty="0" err="1">
                <a:solidFill>
                  <a:srgbClr val="006600"/>
                </a:solidFill>
                <a:latin typeface="Arial Black" panose="020B0A04020102020204" pitchFamily="34" charset="0"/>
              </a:rPr>
              <a:t>його</a:t>
            </a:r>
            <a:r>
              <a:rPr lang="ru-RU" dirty="0">
                <a:solidFill>
                  <a:srgbClr val="006600"/>
                </a:solidFill>
                <a:latin typeface="Arial Black" panose="020B0A04020102020204" pitchFamily="34" charset="0"/>
              </a:rPr>
              <a:t>...</a:t>
            </a:r>
            <a:endParaRPr lang="uk-UA" dirty="0">
              <a:solidFill>
                <a:srgbClr val="006600"/>
              </a:solidFill>
              <a:latin typeface="Arial Black" panose="020B0A04020102020204" pitchFamily="34" charset="0"/>
            </a:endParaRPr>
          </a:p>
        </p:txBody>
      </p:sp>
      <p:pic>
        <p:nvPicPr>
          <p:cNvPr id="8" name="Рисунок 7">
            <a:extLst>
              <a:ext uri="{FF2B5EF4-FFF2-40B4-BE49-F238E27FC236}">
                <a16:creationId xmlns:a16="http://schemas.microsoft.com/office/drawing/2014/main" id="{4B30BBCE-4A59-432E-AB75-2B8D937869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82456" y="4544568"/>
            <a:ext cx="2959608" cy="1874520"/>
          </a:xfrm>
          <a:prstGeom prst="rect">
            <a:avLst/>
          </a:prstGeom>
        </p:spPr>
      </p:pic>
    </p:spTree>
    <p:extLst>
      <p:ext uri="{BB962C8B-B14F-4D97-AF65-F5344CB8AC3E}">
        <p14:creationId xmlns:p14="http://schemas.microsoft.com/office/powerpoint/2010/main" val="3705788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6981" y="1696064"/>
            <a:ext cx="9335729" cy="4586749"/>
          </a:xfrm>
          <a:solidFill>
            <a:schemeClr val="accent5">
              <a:lumMod val="20000"/>
              <a:lumOff val="80000"/>
            </a:schemeClr>
          </a:solidFill>
        </p:spPr>
        <p:txBody>
          <a:bodyPr/>
          <a:lstStyle/>
          <a:p>
            <a:pPr marL="0" indent="0">
              <a:buNone/>
            </a:pPr>
            <a:endParaRPr lang="ru-RU" b="1" i="1" dirty="0">
              <a:solidFill>
                <a:srgbClr val="006600"/>
              </a:solidFill>
              <a:latin typeface="Verdana" pitchFamily="34" charset="0"/>
              <a:ea typeface="Verdana" pitchFamily="34" charset="0"/>
            </a:endParaRPr>
          </a:p>
          <a:p>
            <a:r>
              <a:rPr lang="ru-RU" b="1" i="1" dirty="0">
                <a:solidFill>
                  <a:srgbClr val="006600"/>
                </a:solidFill>
                <a:latin typeface="Verdana" pitchFamily="34" charset="0"/>
                <a:ea typeface="Verdana" pitchFamily="34" charset="0"/>
              </a:rPr>
              <a:t>У день </a:t>
            </a:r>
            <a:r>
              <a:rPr lang="ru-RU" b="1" i="1" dirty="0" err="1">
                <a:solidFill>
                  <a:srgbClr val="006600"/>
                </a:solidFill>
                <a:latin typeface="Verdana" pitchFamily="34" charset="0"/>
                <a:ea typeface="Verdana" pitchFamily="34" charset="0"/>
              </a:rPr>
              <a:t>весняного</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рівнодення</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наші</a:t>
            </a:r>
            <a:r>
              <a:rPr lang="ru-RU" b="1" i="1" dirty="0">
                <a:solidFill>
                  <a:srgbClr val="006600"/>
                </a:solidFill>
                <a:latin typeface="Verdana" pitchFamily="34" charset="0"/>
                <a:ea typeface="Verdana" pitchFamily="34" charset="0"/>
              </a:rPr>
              <a:t> предки </a:t>
            </a:r>
            <a:r>
              <a:rPr lang="ru-RU" b="1" i="1" dirty="0" err="1">
                <a:solidFill>
                  <a:srgbClr val="006600"/>
                </a:solidFill>
                <a:latin typeface="Verdana" pitchFamily="34" charset="0"/>
                <a:ea typeface="Verdana" pitchFamily="34" charset="0"/>
              </a:rPr>
              <a:t>зустрічали</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Новий</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рік</a:t>
            </a:r>
            <a:r>
              <a:rPr lang="ru-RU" b="1" i="1" dirty="0">
                <a:solidFill>
                  <a:srgbClr val="006600"/>
                </a:solidFill>
                <a:latin typeface="Verdana" pitchFamily="34" charset="0"/>
                <a:ea typeface="Verdana" pitchFamily="34" charset="0"/>
              </a:rPr>
              <a:t> та </a:t>
            </a:r>
            <a:r>
              <a:rPr lang="ru-RU" b="1" i="1" dirty="0" err="1">
                <a:solidFill>
                  <a:srgbClr val="006600"/>
                </a:solidFill>
                <a:latin typeface="Verdana" pitchFamily="34" charset="0"/>
                <a:ea typeface="Verdana" pitchFamily="34" charset="0"/>
              </a:rPr>
              <a:t>вшановували</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Ведмеже</a:t>
            </a:r>
            <a:r>
              <a:rPr lang="ru-RU" b="1" i="1" dirty="0">
                <a:solidFill>
                  <a:srgbClr val="006600"/>
                </a:solidFill>
                <a:latin typeface="Verdana" pitchFamily="34" charset="0"/>
                <a:ea typeface="Verdana" pitchFamily="34" charset="0"/>
              </a:rPr>
              <a:t> божество;</a:t>
            </a:r>
          </a:p>
          <a:p>
            <a:r>
              <a:rPr lang="ru-RU" b="1" i="1" dirty="0" err="1">
                <a:solidFill>
                  <a:srgbClr val="006600"/>
                </a:solidFill>
                <a:latin typeface="Verdana" pitchFamily="34" charset="0"/>
                <a:ea typeface="Verdana" pitchFamily="34" charset="0"/>
              </a:rPr>
              <a:t>Існувала</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традиція</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зранку</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йти</a:t>
            </a:r>
            <a:r>
              <a:rPr lang="ru-RU" b="1" i="1" dirty="0">
                <a:solidFill>
                  <a:srgbClr val="006600"/>
                </a:solidFill>
                <a:latin typeface="Verdana" pitchFamily="34" charset="0"/>
                <a:ea typeface="Verdana" pitchFamily="34" charset="0"/>
              </a:rPr>
              <a:t> в </a:t>
            </a:r>
            <a:r>
              <a:rPr lang="ru-RU" b="1" i="1" dirty="0" err="1">
                <a:solidFill>
                  <a:srgbClr val="006600"/>
                </a:solidFill>
                <a:latin typeface="Verdana" pitchFamily="34" charset="0"/>
                <a:ea typeface="Verdana" pitchFamily="34" charset="0"/>
              </a:rPr>
              <a:t>ліс</a:t>
            </a:r>
            <a:r>
              <a:rPr lang="ru-RU" b="1" i="1" dirty="0">
                <a:solidFill>
                  <a:srgbClr val="006600"/>
                </a:solidFill>
                <a:latin typeface="Verdana" pitchFamily="34" charset="0"/>
                <a:ea typeface="Verdana" pitchFamily="34" charset="0"/>
              </a:rPr>
              <a:t>, нести пироги та вареники, </a:t>
            </a:r>
            <a:r>
              <a:rPr lang="ru-RU" b="1" i="1" dirty="0" err="1">
                <a:solidFill>
                  <a:srgbClr val="006600"/>
                </a:solidFill>
                <a:latin typeface="Verdana" pitchFamily="34" charset="0"/>
                <a:ea typeface="Verdana" pitchFamily="34" charset="0"/>
              </a:rPr>
              <a:t>розкладати</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їх</a:t>
            </a:r>
            <a:r>
              <a:rPr lang="ru-RU" b="1" i="1" dirty="0">
                <a:solidFill>
                  <a:srgbClr val="006600"/>
                </a:solidFill>
                <a:latin typeface="Verdana" pitchFamily="34" charset="0"/>
                <a:ea typeface="Verdana" pitchFamily="34" charset="0"/>
              </a:rPr>
              <a:t> на пеньках та </a:t>
            </a:r>
            <a:r>
              <a:rPr lang="ru-RU" b="1" i="1" dirty="0" err="1">
                <a:solidFill>
                  <a:srgbClr val="006600"/>
                </a:solidFill>
                <a:latin typeface="Verdana" pitchFamily="34" charset="0"/>
                <a:ea typeface="Verdana" pitchFamily="34" charset="0"/>
              </a:rPr>
              <a:t>святкувати</a:t>
            </a:r>
            <a:r>
              <a:rPr lang="ru-RU" b="1" i="1" dirty="0">
                <a:solidFill>
                  <a:srgbClr val="006600"/>
                </a:solidFill>
                <a:latin typeface="Verdana" pitchFamily="34" charset="0"/>
                <a:ea typeface="Verdana" pitchFamily="34" charset="0"/>
              </a:rPr>
              <a:t>;</a:t>
            </a:r>
          </a:p>
          <a:p>
            <a:r>
              <a:rPr lang="ru-RU" b="1" i="1" dirty="0" err="1">
                <a:solidFill>
                  <a:srgbClr val="006600"/>
                </a:solidFill>
                <a:latin typeface="Verdana" pitchFamily="34" charset="0"/>
                <a:ea typeface="Verdana" pitchFamily="34" charset="0"/>
              </a:rPr>
              <a:t>Також</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влаштовували</a:t>
            </a:r>
            <a:r>
              <a:rPr lang="ru-RU" b="1" i="1" dirty="0">
                <a:solidFill>
                  <a:srgbClr val="006600"/>
                </a:solidFill>
                <a:latin typeface="Verdana" pitchFamily="34" charset="0"/>
                <a:ea typeface="Verdana" pitchFamily="34" charset="0"/>
              </a:rPr>
              <a:t> ярмарки, де люди </a:t>
            </a:r>
            <a:r>
              <a:rPr lang="ru-RU" b="1" i="1" dirty="0" err="1">
                <a:solidFill>
                  <a:srgbClr val="006600"/>
                </a:solidFill>
                <a:latin typeface="Verdana" pitchFamily="34" charset="0"/>
                <a:ea typeface="Verdana" pitchFamily="34" charset="0"/>
              </a:rPr>
              <a:t>співали</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танцювали</a:t>
            </a:r>
            <a:r>
              <a:rPr lang="ru-RU" b="1" i="1" dirty="0">
                <a:solidFill>
                  <a:srgbClr val="006600"/>
                </a:solidFill>
                <a:latin typeface="Verdana" pitchFamily="34" charset="0"/>
                <a:ea typeface="Verdana" pitchFamily="34" charset="0"/>
              </a:rPr>
              <a:t> та брали участь у </a:t>
            </a:r>
            <a:r>
              <a:rPr lang="ru-RU" b="1" i="1" dirty="0" err="1">
                <a:solidFill>
                  <a:srgbClr val="006600"/>
                </a:solidFill>
                <a:latin typeface="Verdana" pitchFamily="34" charset="0"/>
                <a:ea typeface="Verdana" pitchFamily="34" charset="0"/>
              </a:rPr>
              <a:t>різноманітних</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іграх</a:t>
            </a:r>
            <a:r>
              <a:rPr lang="ru-RU" b="1" i="1" dirty="0">
                <a:solidFill>
                  <a:srgbClr val="006600"/>
                </a:solidFill>
                <a:latin typeface="Verdana" pitchFamily="34" charset="0"/>
                <a:ea typeface="Verdana" pitchFamily="34" charset="0"/>
              </a:rPr>
              <a:t>.</a:t>
            </a:r>
          </a:p>
          <a:p>
            <a:endParaRPr lang="ru-RU" dirty="0"/>
          </a:p>
        </p:txBody>
      </p:sp>
      <p:sp>
        <p:nvSpPr>
          <p:cNvPr id="2" name="Заголовок 1"/>
          <p:cNvSpPr>
            <a:spLocks noGrp="1"/>
          </p:cNvSpPr>
          <p:nvPr>
            <p:ph type="title"/>
          </p:nvPr>
        </p:nvSpPr>
        <p:spPr>
          <a:xfrm>
            <a:off x="176981" y="147485"/>
            <a:ext cx="11857703" cy="1543204"/>
          </a:xfrm>
          <a:solidFill>
            <a:schemeClr val="accent5">
              <a:lumMod val="20000"/>
              <a:lumOff val="80000"/>
            </a:schemeClr>
          </a:solidFill>
        </p:spPr>
        <p:txBody>
          <a:bodyPr>
            <a:noAutofit/>
          </a:bodyPr>
          <a:lstStyle/>
          <a:p>
            <a:pPr algn="ctr"/>
            <a:r>
              <a:rPr lang="ru-RU" sz="4800" b="1" dirty="0" err="1">
                <a:solidFill>
                  <a:srgbClr val="006600"/>
                </a:solidFill>
                <a:latin typeface="Verdana" pitchFamily="34" charset="0"/>
                <a:ea typeface="Verdana" pitchFamily="34" charset="0"/>
              </a:rPr>
              <a:t>Традиції</a:t>
            </a:r>
            <a:r>
              <a:rPr lang="ru-RU" sz="4800" b="1" dirty="0">
                <a:solidFill>
                  <a:srgbClr val="006600"/>
                </a:solidFill>
                <a:latin typeface="Verdana" pitchFamily="34" charset="0"/>
                <a:ea typeface="Verdana" pitchFamily="34" charset="0"/>
              </a:rPr>
              <a:t> </a:t>
            </a:r>
            <a:r>
              <a:rPr lang="ru-RU" sz="4800" b="1" dirty="0" err="1">
                <a:solidFill>
                  <a:srgbClr val="006600"/>
                </a:solidFill>
                <a:latin typeface="Verdana" pitchFamily="34" charset="0"/>
                <a:ea typeface="Verdana" pitchFamily="34" charset="0"/>
              </a:rPr>
              <a:t>весняного</a:t>
            </a:r>
            <a:r>
              <a:rPr lang="ru-RU" sz="4800" b="1" dirty="0">
                <a:solidFill>
                  <a:srgbClr val="006600"/>
                </a:solidFill>
                <a:latin typeface="Verdana" pitchFamily="34" charset="0"/>
                <a:ea typeface="Verdana" pitchFamily="34" charset="0"/>
              </a:rPr>
              <a:t> </a:t>
            </a:r>
            <a:r>
              <a:rPr lang="ru-RU" sz="4800" b="1" dirty="0" err="1">
                <a:solidFill>
                  <a:srgbClr val="006600"/>
                </a:solidFill>
                <a:latin typeface="Verdana" pitchFamily="34" charset="0"/>
                <a:ea typeface="Verdana" pitchFamily="34" charset="0"/>
              </a:rPr>
              <a:t>рівнодення</a:t>
            </a:r>
            <a:r>
              <a:rPr lang="ru-RU" sz="4800" b="1" dirty="0">
                <a:solidFill>
                  <a:srgbClr val="006600"/>
                </a:solidFill>
                <a:latin typeface="Verdana" pitchFamily="34" charset="0"/>
                <a:ea typeface="Verdana" pitchFamily="34" charset="0"/>
              </a:rPr>
              <a:t>:</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1987" y="1769806"/>
            <a:ext cx="2751189" cy="387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675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7760" y="1917290"/>
            <a:ext cx="5444613" cy="4377660"/>
          </a:xfrm>
          <a:solidFill>
            <a:schemeClr val="accent5">
              <a:lumMod val="20000"/>
              <a:lumOff val="80000"/>
            </a:schemeClr>
          </a:solidFill>
        </p:spPr>
        <p:txBody>
          <a:bodyPr>
            <a:normAutofit/>
          </a:bodyPr>
          <a:lstStyle/>
          <a:p>
            <a:r>
              <a:rPr lang="ru-RU" b="1" i="1" dirty="0" err="1">
                <a:solidFill>
                  <a:srgbClr val="006600"/>
                </a:solidFill>
                <a:latin typeface="Verdana" pitchFamily="34" charset="0"/>
                <a:ea typeface="Verdana" pitchFamily="34" charset="0"/>
              </a:rPr>
              <a:t>Господині</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цього</a:t>
            </a:r>
            <a:r>
              <a:rPr lang="ru-RU" b="1" i="1" dirty="0">
                <a:solidFill>
                  <a:srgbClr val="006600"/>
                </a:solidFill>
                <a:latin typeface="Verdana" pitchFamily="34" charset="0"/>
                <a:ea typeface="Verdana" pitchFamily="34" charset="0"/>
              </a:rPr>
              <a:t> дня </a:t>
            </a:r>
            <a:r>
              <a:rPr lang="ru-RU" b="1" i="1" dirty="0" err="1">
                <a:solidFill>
                  <a:srgbClr val="006600"/>
                </a:solidFill>
                <a:latin typeface="Verdana" pitchFamily="34" charset="0"/>
                <a:ea typeface="Verdana" pitchFamily="34" charset="0"/>
              </a:rPr>
              <a:t>роблять</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печиво</a:t>
            </a:r>
            <a:r>
              <a:rPr lang="ru-RU" b="1" i="1" dirty="0">
                <a:solidFill>
                  <a:srgbClr val="006600"/>
                </a:solidFill>
                <a:latin typeface="Verdana" pitchFamily="34" charset="0"/>
                <a:ea typeface="Verdana" pitchFamily="34" charset="0"/>
              </a:rPr>
              <a:t> у </a:t>
            </a:r>
            <a:r>
              <a:rPr lang="ru-RU" b="1" i="1" dirty="0" err="1">
                <a:solidFill>
                  <a:srgbClr val="006600"/>
                </a:solidFill>
                <a:latin typeface="Verdana" pitchFamily="34" charset="0"/>
                <a:ea typeface="Verdana" pitchFamily="34" charset="0"/>
              </a:rPr>
              <a:t>формі</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жайворонків</a:t>
            </a:r>
            <a:r>
              <a:rPr lang="ru-RU" b="1" i="1" dirty="0">
                <a:solidFill>
                  <a:srgbClr val="006600"/>
                </a:solidFill>
                <a:latin typeface="Verdana" pitchFamily="34" charset="0"/>
                <a:ea typeface="Verdana" pitchFamily="34" charset="0"/>
              </a:rPr>
              <a:t>, а </a:t>
            </a:r>
            <a:r>
              <a:rPr lang="ru-RU" b="1" i="1" dirty="0" err="1">
                <a:solidFill>
                  <a:srgbClr val="006600"/>
                </a:solidFill>
                <a:latin typeface="Verdana" pitchFamily="34" charset="0"/>
                <a:ea typeface="Verdana" pitchFamily="34" charset="0"/>
              </a:rPr>
              <a:t>також</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готують</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млинці</a:t>
            </a:r>
            <a:r>
              <a:rPr lang="ru-RU" b="1" i="1" dirty="0">
                <a:solidFill>
                  <a:srgbClr val="006600"/>
                </a:solidFill>
                <a:latin typeface="Verdana" pitchFamily="34" charset="0"/>
                <a:ea typeface="Verdana" pitchFamily="34" charset="0"/>
              </a:rPr>
              <a:t>, тому </a:t>
            </a:r>
            <a:r>
              <a:rPr lang="ru-RU" b="1" i="1" dirty="0" err="1">
                <a:solidFill>
                  <a:srgbClr val="006600"/>
                </a:solidFill>
                <a:latin typeface="Verdana" pitchFamily="34" charset="0"/>
                <a:ea typeface="Verdana" pitchFamily="34" charset="0"/>
              </a:rPr>
              <a:t>що</a:t>
            </a:r>
            <a:r>
              <a:rPr lang="ru-RU" b="1" i="1" dirty="0">
                <a:solidFill>
                  <a:srgbClr val="006600"/>
                </a:solidFill>
                <a:latin typeface="Verdana" pitchFamily="34" charset="0"/>
                <a:ea typeface="Verdana" pitchFamily="34" charset="0"/>
              </a:rPr>
              <a:t> вони </a:t>
            </a:r>
            <a:r>
              <a:rPr lang="ru-RU" b="1" i="1" dirty="0" err="1">
                <a:solidFill>
                  <a:srgbClr val="006600"/>
                </a:solidFill>
                <a:latin typeface="Verdana" pitchFamily="34" charset="0"/>
                <a:ea typeface="Verdana" pitchFamily="34" charset="0"/>
              </a:rPr>
              <a:t>круглої</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форми</a:t>
            </a:r>
            <a:r>
              <a:rPr lang="ru-RU" b="1" i="1" dirty="0">
                <a:solidFill>
                  <a:srgbClr val="006600"/>
                </a:solidFill>
                <a:latin typeface="Verdana" pitchFamily="34" charset="0"/>
                <a:ea typeface="Verdana" pitchFamily="34" charset="0"/>
              </a:rPr>
              <a:t> і </a:t>
            </a:r>
            <a:r>
              <a:rPr lang="ru-RU" b="1" i="1" dirty="0" err="1">
                <a:solidFill>
                  <a:srgbClr val="006600"/>
                </a:solidFill>
                <a:latin typeface="Verdana" pitchFamily="34" charset="0"/>
                <a:ea typeface="Verdana" pitchFamily="34" charset="0"/>
              </a:rPr>
              <a:t>нагадують</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сонце</a:t>
            </a:r>
            <a:r>
              <a:rPr lang="ru-RU" b="1" i="1" dirty="0">
                <a:solidFill>
                  <a:srgbClr val="006600"/>
                </a:solidFill>
                <a:latin typeface="Verdana" pitchFamily="34" charset="0"/>
                <a:ea typeface="Verdana" pitchFamily="34" charset="0"/>
              </a:rPr>
              <a:t>.</a:t>
            </a:r>
          </a:p>
          <a:p>
            <a:r>
              <a:rPr lang="ru-RU" b="1" i="1" dirty="0">
                <a:solidFill>
                  <a:srgbClr val="006600"/>
                </a:solidFill>
                <a:latin typeface="Verdana" pitchFamily="34" charset="0"/>
                <a:ea typeface="Verdana" pitchFamily="34" charset="0"/>
              </a:rPr>
              <a:t>У день </a:t>
            </a:r>
            <a:r>
              <a:rPr lang="ru-RU" b="1" i="1" dirty="0" err="1">
                <a:solidFill>
                  <a:srgbClr val="006600"/>
                </a:solidFill>
                <a:latin typeface="Verdana" pitchFamily="34" charset="0"/>
                <a:ea typeface="Verdana" pitchFamily="34" charset="0"/>
              </a:rPr>
              <a:t>весняного</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рівнодення</a:t>
            </a:r>
            <a:r>
              <a:rPr lang="ru-RU" b="1" i="1" dirty="0">
                <a:solidFill>
                  <a:srgbClr val="006600"/>
                </a:solidFill>
                <a:latin typeface="Verdana" pitchFamily="34" charset="0"/>
                <a:ea typeface="Verdana" pitchFamily="34" charset="0"/>
              </a:rPr>
              <a:t> не </a:t>
            </a:r>
            <a:r>
              <a:rPr lang="ru-RU" b="1" i="1" dirty="0" err="1">
                <a:solidFill>
                  <a:srgbClr val="006600"/>
                </a:solidFill>
                <a:latin typeface="Verdana" pitchFamily="34" charset="0"/>
                <a:ea typeface="Verdana" pitchFamily="34" charset="0"/>
              </a:rPr>
              <a:t>можна</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кричати</a:t>
            </a:r>
            <a:r>
              <a:rPr lang="ru-RU" b="1" i="1" dirty="0">
                <a:solidFill>
                  <a:srgbClr val="006600"/>
                </a:solidFill>
                <a:latin typeface="Verdana" pitchFamily="34" charset="0"/>
                <a:ea typeface="Verdana" pitchFamily="34" charset="0"/>
              </a:rPr>
              <a:t> на </a:t>
            </a:r>
            <a:r>
              <a:rPr lang="ru-RU" b="1" i="1" dirty="0" err="1">
                <a:solidFill>
                  <a:srgbClr val="006600"/>
                </a:solidFill>
                <a:latin typeface="Verdana" pitchFamily="34" charset="0"/>
                <a:ea typeface="Verdana" pitchFamily="34" charset="0"/>
              </a:rPr>
              <a:t>дітей</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або</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ображати</a:t>
            </a:r>
            <a:r>
              <a:rPr lang="ru-RU" b="1" i="1" dirty="0">
                <a:solidFill>
                  <a:srgbClr val="006600"/>
                </a:solidFill>
                <a:latin typeface="Verdana" pitchFamily="34" charset="0"/>
                <a:ea typeface="Verdana" pitchFamily="34" charset="0"/>
              </a:rPr>
              <a:t> </a:t>
            </a:r>
            <a:r>
              <a:rPr lang="ru-RU" b="1" i="1" dirty="0" err="1">
                <a:solidFill>
                  <a:srgbClr val="006600"/>
                </a:solidFill>
                <a:latin typeface="Verdana" pitchFamily="34" charset="0"/>
                <a:ea typeface="Verdana" pitchFamily="34" charset="0"/>
              </a:rPr>
              <a:t>їх</a:t>
            </a:r>
            <a:r>
              <a:rPr lang="ru-RU" b="1" i="1" dirty="0">
                <a:solidFill>
                  <a:srgbClr val="006600"/>
                </a:solidFill>
                <a:latin typeface="Verdana" pitchFamily="34" charset="0"/>
                <a:ea typeface="Verdana" pitchFamily="34" charset="0"/>
              </a:rPr>
              <a:t>.</a:t>
            </a:r>
          </a:p>
          <a:p>
            <a:pPr marL="0" indent="0">
              <a:buNone/>
            </a:pPr>
            <a:endParaRPr lang="ru-RU" dirty="0"/>
          </a:p>
          <a:p>
            <a:endParaRPr lang="ru-RU" dirty="0"/>
          </a:p>
        </p:txBody>
      </p:sp>
      <p:sp>
        <p:nvSpPr>
          <p:cNvPr id="4" name="Заголовок 1"/>
          <p:cNvSpPr>
            <a:spLocks noGrp="1"/>
          </p:cNvSpPr>
          <p:nvPr>
            <p:ph type="title"/>
          </p:nvPr>
        </p:nvSpPr>
        <p:spPr>
          <a:xfrm>
            <a:off x="457200" y="191729"/>
            <a:ext cx="10896600" cy="1498959"/>
          </a:xfrm>
          <a:solidFill>
            <a:schemeClr val="accent5">
              <a:lumMod val="20000"/>
              <a:lumOff val="80000"/>
            </a:schemeClr>
          </a:solidFill>
        </p:spPr>
        <p:txBody>
          <a:bodyPr>
            <a:noAutofit/>
          </a:bodyPr>
          <a:lstStyle/>
          <a:p>
            <a:pPr algn="ctr"/>
            <a:r>
              <a:rPr lang="ru-RU" sz="4800" b="1" dirty="0" err="1">
                <a:solidFill>
                  <a:srgbClr val="006600"/>
                </a:solidFill>
                <a:latin typeface="Verdana" pitchFamily="34" charset="0"/>
                <a:ea typeface="Verdana" pitchFamily="34" charset="0"/>
              </a:rPr>
              <a:t>Традиції</a:t>
            </a:r>
            <a:r>
              <a:rPr lang="ru-RU" sz="4800" b="1" dirty="0">
                <a:solidFill>
                  <a:srgbClr val="006600"/>
                </a:solidFill>
                <a:latin typeface="Verdana" pitchFamily="34" charset="0"/>
                <a:ea typeface="Verdana" pitchFamily="34" charset="0"/>
              </a:rPr>
              <a:t> </a:t>
            </a:r>
            <a:r>
              <a:rPr lang="ru-RU" sz="4800" b="1" dirty="0" err="1">
                <a:solidFill>
                  <a:srgbClr val="006600"/>
                </a:solidFill>
                <a:latin typeface="Verdana" pitchFamily="34" charset="0"/>
                <a:ea typeface="Verdana" pitchFamily="34" charset="0"/>
              </a:rPr>
              <a:t>весняного</a:t>
            </a:r>
            <a:r>
              <a:rPr lang="ru-RU" sz="4800" b="1" dirty="0">
                <a:solidFill>
                  <a:srgbClr val="006600"/>
                </a:solidFill>
                <a:latin typeface="Verdana" pitchFamily="34" charset="0"/>
                <a:ea typeface="Verdana" pitchFamily="34" charset="0"/>
              </a:rPr>
              <a:t> </a:t>
            </a:r>
            <a:r>
              <a:rPr lang="ru-RU" sz="4800" b="1" dirty="0" err="1">
                <a:solidFill>
                  <a:srgbClr val="006600"/>
                </a:solidFill>
                <a:latin typeface="Verdana" pitchFamily="34" charset="0"/>
                <a:ea typeface="Verdana" pitchFamily="34" charset="0"/>
              </a:rPr>
              <a:t>рівнодення</a:t>
            </a:r>
            <a:r>
              <a:rPr lang="ru-RU" sz="4800" b="1" dirty="0">
                <a:solidFill>
                  <a:srgbClr val="006600"/>
                </a:solidFill>
                <a:latin typeface="Verdana" pitchFamily="34" charset="0"/>
                <a:ea typeface="Verdana" pitchFamily="34" charset="0"/>
              </a:rPr>
              <a:t>:</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65338" y="1769806"/>
            <a:ext cx="6269345" cy="461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745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6313" y="323060"/>
            <a:ext cx="9305159" cy="3252244"/>
          </a:xfrm>
          <a:solidFill>
            <a:schemeClr val="accent5">
              <a:lumMod val="20000"/>
              <a:lumOff val="80000"/>
            </a:schemeClr>
          </a:solidFill>
          <a:ln>
            <a:solidFill>
              <a:srgbClr val="0000FF"/>
            </a:solidFill>
          </a:ln>
        </p:spPr>
        <p:txBody>
          <a:bodyPr>
            <a:normAutofit fontScale="25000" lnSpcReduction="20000"/>
          </a:bodyPr>
          <a:lstStyle/>
          <a:p>
            <a:pPr marL="0" indent="0">
              <a:lnSpc>
                <a:spcPct val="150000"/>
              </a:lnSpc>
              <a:buNone/>
            </a:pPr>
            <a:r>
              <a:rPr lang="ru-RU" sz="7200" b="1" i="1" dirty="0" err="1">
                <a:solidFill>
                  <a:srgbClr val="006600"/>
                </a:solidFill>
                <a:latin typeface="Arial Black" panose="020B0A04020102020204" pitchFamily="34" charset="0"/>
                <a:ea typeface="Verdana" pitchFamily="34" charset="0"/>
              </a:rPr>
              <a:t>Справжній</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прихід</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весни</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пов'язувався</a:t>
            </a:r>
            <a:r>
              <a:rPr lang="ru-RU" sz="7200" b="1" i="1" dirty="0">
                <a:solidFill>
                  <a:srgbClr val="006600"/>
                </a:solidFill>
                <a:latin typeface="Arial Black" panose="020B0A04020102020204" pitchFamily="34" charset="0"/>
                <a:ea typeface="Verdana" pitchFamily="34" charset="0"/>
              </a:rPr>
              <a:t> з </a:t>
            </a:r>
            <a:r>
              <a:rPr lang="ru-RU" sz="7200" b="1" i="1" dirty="0" err="1">
                <a:solidFill>
                  <a:srgbClr val="006600"/>
                </a:solidFill>
                <a:latin typeface="Arial Black" panose="020B0A04020102020204" pitchFamily="34" charset="0"/>
                <a:ea typeface="Verdana" pitchFamily="34" charset="0"/>
              </a:rPr>
              <a:t>появою</a:t>
            </a:r>
            <a:r>
              <a:rPr lang="ru-RU" sz="7200" b="1" i="1" dirty="0">
                <a:solidFill>
                  <a:srgbClr val="006600"/>
                </a:solidFill>
                <a:latin typeface="Arial Black" panose="020B0A04020102020204" pitchFamily="34" charset="0"/>
                <a:ea typeface="Verdana" pitchFamily="34" charset="0"/>
              </a:rPr>
              <a:t> перших </a:t>
            </a:r>
            <a:r>
              <a:rPr lang="ru-RU" sz="7200" b="1" i="1" dirty="0" err="1">
                <a:solidFill>
                  <a:srgbClr val="006600"/>
                </a:solidFill>
                <a:latin typeface="Arial Black" panose="020B0A04020102020204" pitchFamily="34" charset="0"/>
                <a:ea typeface="Verdana" pitchFamily="34" charset="0"/>
              </a:rPr>
              <a:t>птахів</a:t>
            </a:r>
            <a:r>
              <a:rPr lang="ru-RU" sz="7200" b="1" i="1" dirty="0">
                <a:solidFill>
                  <a:srgbClr val="006600"/>
                </a:solidFill>
                <a:latin typeface="Arial Black" panose="020B0A04020102020204" pitchFamily="34" charset="0"/>
                <a:ea typeface="Verdana" pitchFamily="34" charset="0"/>
              </a:rPr>
              <a:t>:</a:t>
            </a:r>
          </a:p>
          <a:p>
            <a:pPr marL="0" indent="0">
              <a:lnSpc>
                <a:spcPct val="150000"/>
              </a:lnSpc>
              <a:buNone/>
            </a:pP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прилітаючи</a:t>
            </a:r>
            <a:r>
              <a:rPr lang="ru-RU" sz="7200" b="1" i="1" dirty="0">
                <a:solidFill>
                  <a:srgbClr val="006600"/>
                </a:solidFill>
                <a:latin typeface="Arial Black" panose="020B0A04020102020204" pitchFamily="34" charset="0"/>
                <a:ea typeface="Verdana" pitchFamily="34" charset="0"/>
              </a:rPr>
              <a:t> з </a:t>
            </a:r>
            <a:r>
              <a:rPr lang="ru-RU" sz="7200" b="1" i="1" dirty="0" err="1">
                <a:solidFill>
                  <a:srgbClr val="006600"/>
                </a:solidFill>
                <a:latin typeface="Arial Black" panose="020B0A04020102020204" pitchFamily="34" charset="0"/>
                <a:ea typeface="Verdana" pitchFamily="34" charset="0"/>
              </a:rPr>
              <a:t>вирію</a:t>
            </a:r>
            <a:r>
              <a:rPr lang="ru-RU" sz="7200" b="1" i="1" dirty="0">
                <a:solidFill>
                  <a:srgbClr val="006600"/>
                </a:solidFill>
                <a:latin typeface="Arial Black" panose="020B0A04020102020204" pitchFamily="34" charset="0"/>
                <a:ea typeface="Verdana" pitchFamily="34" charset="0"/>
              </a:rPr>
              <a:t>, вони на </a:t>
            </a:r>
            <a:r>
              <a:rPr lang="ru-RU" sz="7200" b="1" i="1" dirty="0" err="1">
                <a:solidFill>
                  <a:srgbClr val="006600"/>
                </a:solidFill>
                <a:latin typeface="Arial Black" panose="020B0A04020102020204" pitchFamily="34" charset="0"/>
                <a:ea typeface="Verdana" pitchFamily="34" charset="0"/>
              </a:rPr>
              <a:t>крилах</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несуть</a:t>
            </a:r>
            <a:r>
              <a:rPr lang="ru-RU" sz="7200" b="1" i="1" dirty="0">
                <a:solidFill>
                  <a:srgbClr val="006600"/>
                </a:solidFill>
                <a:latin typeface="Arial Black" panose="020B0A04020102020204" pitchFamily="34" charset="0"/>
                <a:ea typeface="Verdana" pitchFamily="34" charset="0"/>
              </a:rPr>
              <a:t> весну-</a:t>
            </a:r>
            <a:r>
              <a:rPr lang="ru-RU" sz="7200" b="1" i="1" dirty="0" err="1">
                <a:solidFill>
                  <a:srgbClr val="006600"/>
                </a:solidFill>
                <a:latin typeface="Arial Black" panose="020B0A04020102020204" pitchFamily="34" charset="0"/>
                <a:ea typeface="Verdana" pitchFamily="34" charset="0"/>
              </a:rPr>
              <a:t>літо</a:t>
            </a:r>
            <a:r>
              <a:rPr lang="ru-RU" sz="7200" b="1" i="1" dirty="0">
                <a:solidFill>
                  <a:srgbClr val="006600"/>
                </a:solidFill>
                <a:latin typeface="Arial Black" panose="020B0A04020102020204" pitchFamily="34" charset="0"/>
                <a:ea typeface="Verdana" pitchFamily="34" charset="0"/>
              </a:rPr>
              <a:t>, </a:t>
            </a:r>
          </a:p>
          <a:p>
            <a:pPr marL="0" indent="0">
              <a:lnSpc>
                <a:spcPct val="150000"/>
              </a:lnSpc>
              <a:buNone/>
            </a:pPr>
            <a:r>
              <a:rPr lang="ru-RU" sz="7200" b="1" i="1" dirty="0">
                <a:solidFill>
                  <a:srgbClr val="006600"/>
                </a:solidFill>
                <a:latin typeface="Arial Black" panose="020B0A04020102020204" pitchFamily="34" charset="0"/>
                <a:ea typeface="Verdana" pitchFamily="34" charset="0"/>
              </a:rPr>
              <a:t>а в </a:t>
            </a:r>
            <a:r>
              <a:rPr lang="ru-RU" sz="7200" b="1" i="1" dirty="0" err="1">
                <a:solidFill>
                  <a:srgbClr val="006600"/>
                </a:solidFill>
                <a:latin typeface="Arial Black" panose="020B0A04020102020204" pitchFamily="34" charset="0"/>
                <a:ea typeface="Verdana" pitchFamily="34" charset="0"/>
              </a:rPr>
              <a:t>образі</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птахів</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прилітають</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душі</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новонароджених</a:t>
            </a:r>
            <a:r>
              <a:rPr lang="ru-RU" sz="7200" b="1" i="1" dirty="0">
                <a:solidFill>
                  <a:srgbClr val="006600"/>
                </a:solidFill>
                <a:latin typeface="Arial Black" panose="020B0A04020102020204" pitchFamily="34" charset="0"/>
                <a:ea typeface="Verdana" pitchFamily="34" charset="0"/>
              </a:rPr>
              <a:t> та </a:t>
            </a:r>
            <a:r>
              <a:rPr lang="ru-RU" sz="7200" b="1" i="1" dirty="0" err="1">
                <a:solidFill>
                  <a:srgbClr val="006600"/>
                </a:solidFill>
                <a:latin typeface="Arial Black" panose="020B0A04020102020204" pitchFamily="34" charset="0"/>
                <a:ea typeface="Verdana" pitchFamily="34" charset="0"/>
              </a:rPr>
              <a:t>прабатьків</a:t>
            </a:r>
            <a:r>
              <a:rPr lang="ru-RU" sz="7200" b="1" i="1" dirty="0">
                <a:solidFill>
                  <a:srgbClr val="006600"/>
                </a:solidFill>
                <a:latin typeface="Arial Black" panose="020B0A04020102020204" pitchFamily="34" charset="0"/>
                <a:ea typeface="Verdana" pitchFamily="34" charset="0"/>
              </a:rPr>
              <a:t>, </a:t>
            </a:r>
          </a:p>
          <a:p>
            <a:pPr marL="0" indent="0">
              <a:lnSpc>
                <a:spcPct val="150000"/>
              </a:lnSpc>
              <a:buNone/>
            </a:pPr>
            <a:r>
              <a:rPr lang="ru-RU" sz="7200" b="1" i="1" dirty="0" err="1">
                <a:solidFill>
                  <a:srgbClr val="006600"/>
                </a:solidFill>
                <a:latin typeface="Arial Black" panose="020B0A04020102020204" pitchFamily="34" charset="0"/>
                <a:ea typeface="Verdana" pitchFamily="34" charset="0"/>
              </a:rPr>
              <a:t>які</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охороняють</a:t>
            </a:r>
            <a:r>
              <a:rPr lang="ru-RU" sz="7200" b="1" i="1" dirty="0">
                <a:solidFill>
                  <a:srgbClr val="006600"/>
                </a:solidFill>
                <a:latin typeface="Arial Black" panose="020B0A04020102020204" pitchFamily="34" charset="0"/>
                <a:ea typeface="Verdana" pitchFamily="34" charset="0"/>
              </a:rPr>
              <a:t> </a:t>
            </a:r>
            <a:r>
              <a:rPr lang="ru-RU" sz="7200" b="1" i="1" dirty="0" err="1">
                <a:solidFill>
                  <a:srgbClr val="006600"/>
                </a:solidFill>
                <a:latin typeface="Arial Black" panose="020B0A04020102020204" pitchFamily="34" charset="0"/>
                <a:ea typeface="Verdana" pitchFamily="34" charset="0"/>
              </a:rPr>
              <a:t>врожай</a:t>
            </a:r>
            <a:r>
              <a:rPr lang="ru-RU" sz="7200" b="1" i="1" dirty="0">
                <a:solidFill>
                  <a:srgbClr val="006600"/>
                </a:solidFill>
                <a:latin typeface="Arial Black" panose="020B0A04020102020204" pitchFamily="34" charset="0"/>
                <a:ea typeface="Verdana" pitchFamily="34" charset="0"/>
              </a:rPr>
              <a:t>. </a:t>
            </a:r>
          </a:p>
          <a:p>
            <a:pPr marL="0" indent="0">
              <a:lnSpc>
                <a:spcPct val="150000"/>
              </a:lnSpc>
              <a:buNone/>
            </a:pPr>
            <a:endParaRPr lang="ru-RU" b="1" i="1" dirty="0">
              <a:solidFill>
                <a:srgbClr val="006600"/>
              </a:solidFill>
              <a:latin typeface="Verdana" pitchFamily="34" charset="0"/>
              <a:ea typeface="Verdana" pitchFamily="34" charset="0"/>
            </a:endParaRPr>
          </a:p>
          <a:p>
            <a:pPr marL="0" indent="0">
              <a:lnSpc>
                <a:spcPct val="150000"/>
              </a:lnSpc>
              <a:buNone/>
            </a:pPr>
            <a:endParaRPr lang="ru-RU" b="1" i="1" dirty="0">
              <a:solidFill>
                <a:srgbClr val="006600"/>
              </a:solidFill>
              <a:latin typeface="Verdana" pitchFamily="34" charset="0"/>
              <a:ea typeface="Verdana" pitchFamily="34" charset="0"/>
            </a:endParaRPr>
          </a:p>
          <a:p>
            <a:pPr marL="0" indent="0">
              <a:lnSpc>
                <a:spcPct val="150000"/>
              </a:lnSpc>
              <a:buNone/>
            </a:pPr>
            <a:r>
              <a:rPr lang="ru-RU" b="1" i="1" dirty="0">
                <a:solidFill>
                  <a:srgbClr val="006600"/>
                </a:solidFill>
                <a:latin typeface="Verdana" pitchFamily="34" charset="0"/>
                <a:ea typeface="Verdana" pitchFamily="34" charset="0"/>
              </a:rPr>
              <a:t> </a:t>
            </a:r>
            <a:r>
              <a:rPr lang="ru-RU" sz="8000" b="1" i="1" dirty="0">
                <a:solidFill>
                  <a:srgbClr val="C00000"/>
                </a:solidFill>
                <a:latin typeface="Arial Black" panose="020B0A04020102020204" pitchFamily="34" charset="0"/>
                <a:ea typeface="Verdana" pitchFamily="34" charset="0"/>
              </a:rPr>
              <a:t>Свято </a:t>
            </a:r>
            <a:r>
              <a:rPr lang="ru-RU" sz="8000" b="1" i="1" dirty="0" err="1">
                <a:solidFill>
                  <a:srgbClr val="C00000"/>
                </a:solidFill>
                <a:latin typeface="Arial Black" panose="020B0A04020102020204" pitchFamily="34" charset="0"/>
                <a:ea typeface="Verdana" pitchFamily="34" charset="0"/>
              </a:rPr>
              <a:t>весни</a:t>
            </a:r>
            <a:r>
              <a:rPr lang="ru-RU" sz="8000" b="1" i="1" dirty="0">
                <a:solidFill>
                  <a:srgbClr val="C00000"/>
                </a:solidFill>
                <a:latin typeface="Arial Black" panose="020B0A04020102020204" pitchFamily="34" charset="0"/>
                <a:ea typeface="Verdana" pitchFamily="34" charset="0"/>
              </a:rPr>
              <a:t> в </a:t>
            </a:r>
            <a:r>
              <a:rPr lang="ru-RU" sz="8000" b="1" i="1" dirty="0" err="1">
                <a:solidFill>
                  <a:srgbClr val="C00000"/>
                </a:solidFill>
                <a:latin typeface="Arial Black" panose="020B0A04020102020204" pitchFamily="34" charset="0"/>
                <a:ea typeface="Verdana" pitchFamily="34" charset="0"/>
              </a:rPr>
              <a:t>садочку</a:t>
            </a:r>
            <a:r>
              <a:rPr lang="ru-RU" sz="8000" b="1" i="1" dirty="0">
                <a:solidFill>
                  <a:srgbClr val="C00000"/>
                </a:solidFill>
                <a:latin typeface="Arial Black" panose="020B0A04020102020204" pitchFamily="34" charset="0"/>
                <a:ea typeface="Verdana" pitchFamily="34" charset="0"/>
              </a:rPr>
              <a:t> </a:t>
            </a:r>
            <a:r>
              <a:rPr lang="en-US"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це</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чарівний</a:t>
            </a:r>
            <a:r>
              <a:rPr lang="ru-RU" sz="8000" b="1" i="1" dirty="0">
                <a:solidFill>
                  <a:srgbClr val="C00000"/>
                </a:solidFill>
                <a:latin typeface="Arial Black" panose="020B0A04020102020204" pitchFamily="34" charset="0"/>
                <a:ea typeface="Verdana" pitchFamily="34" charset="0"/>
              </a:rPr>
              <a:t> час, коли </a:t>
            </a:r>
            <a:r>
              <a:rPr lang="ru-RU" sz="8000" b="1" i="1" dirty="0" err="1">
                <a:solidFill>
                  <a:srgbClr val="C00000"/>
                </a:solidFill>
                <a:latin typeface="Arial Black" panose="020B0A04020102020204" pitchFamily="34" charset="0"/>
                <a:ea typeface="Verdana" pitchFamily="34" charset="0"/>
              </a:rPr>
              <a:t>кожен</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малюнок</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кожна</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пісня</a:t>
            </a:r>
            <a:r>
              <a:rPr lang="ru-RU" sz="8000" b="1" i="1" dirty="0">
                <a:solidFill>
                  <a:srgbClr val="C00000"/>
                </a:solidFill>
                <a:latin typeface="Arial Black" panose="020B0A04020102020204" pitchFamily="34" charset="0"/>
                <a:ea typeface="Verdana" pitchFamily="34" charset="0"/>
              </a:rPr>
              <a:t> та </a:t>
            </a:r>
            <a:r>
              <a:rPr lang="ru-RU" sz="8000" b="1" i="1" dirty="0" err="1">
                <a:solidFill>
                  <a:srgbClr val="C00000"/>
                </a:solidFill>
                <a:latin typeface="Arial Black" panose="020B0A04020102020204" pitchFamily="34" charset="0"/>
                <a:ea typeface="Verdana" pitchFamily="34" charset="0"/>
              </a:rPr>
              <a:t>кожна</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посмішка</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створюють</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незабутній</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досвід</a:t>
            </a:r>
            <a:r>
              <a:rPr lang="ru-RU" sz="8000" b="1" i="1" dirty="0">
                <a:solidFill>
                  <a:srgbClr val="C00000"/>
                </a:solidFill>
                <a:latin typeface="Arial Black" panose="020B0A04020102020204" pitchFamily="34" charset="0"/>
                <a:ea typeface="Verdana" pitchFamily="34" charset="0"/>
              </a:rPr>
              <a:t> для </a:t>
            </a:r>
            <a:r>
              <a:rPr lang="ru-RU" sz="8000" b="1" i="1" dirty="0" err="1">
                <a:solidFill>
                  <a:srgbClr val="C00000"/>
                </a:solidFill>
                <a:latin typeface="Arial Black" panose="020B0A04020102020204" pitchFamily="34" charset="0"/>
                <a:ea typeface="Verdana" pitchFamily="34" charset="0"/>
              </a:rPr>
              <a:t>всіх</a:t>
            </a:r>
            <a:r>
              <a:rPr lang="ru-RU" sz="8000" b="1" i="1" dirty="0">
                <a:solidFill>
                  <a:srgbClr val="C00000"/>
                </a:solidFill>
                <a:latin typeface="Arial Black" panose="020B0A04020102020204" pitchFamily="34" charset="0"/>
                <a:ea typeface="Verdana" pitchFamily="34" charset="0"/>
              </a:rPr>
              <a:t> </a:t>
            </a:r>
            <a:r>
              <a:rPr lang="ru-RU" sz="8000" b="1" i="1" dirty="0" err="1">
                <a:solidFill>
                  <a:srgbClr val="C00000"/>
                </a:solidFill>
                <a:latin typeface="Arial Black" panose="020B0A04020102020204" pitchFamily="34" charset="0"/>
                <a:ea typeface="Verdana" pitchFamily="34" charset="0"/>
              </a:rPr>
              <a:t>учасників</a:t>
            </a:r>
            <a:r>
              <a:rPr lang="ru-RU" sz="8000" b="1" i="1" dirty="0">
                <a:solidFill>
                  <a:srgbClr val="C00000"/>
                </a:solidFill>
                <a:latin typeface="Arial Black" panose="020B0A04020102020204" pitchFamily="34" charset="0"/>
                <a:ea typeface="Verdana" pitchFamily="34" charset="0"/>
              </a:rPr>
              <a:t>. </a:t>
            </a:r>
          </a:p>
        </p:txBody>
      </p:sp>
      <p:pic>
        <p:nvPicPr>
          <p:cNvPr id="4" name="Рисунок 3">
            <a:extLst>
              <a:ext uri="{FF2B5EF4-FFF2-40B4-BE49-F238E27FC236}">
                <a16:creationId xmlns:a16="http://schemas.microsoft.com/office/drawing/2014/main" id="{1277A578-2615-4FFB-B19D-0B02E1EFCD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017" y="4379976"/>
            <a:ext cx="2852928" cy="2029968"/>
          </a:xfrm>
          <a:prstGeom prst="rect">
            <a:avLst/>
          </a:prstGeom>
        </p:spPr>
      </p:pic>
      <p:sp>
        <p:nvSpPr>
          <p:cNvPr id="5" name="Прямокутник 4">
            <a:extLst>
              <a:ext uri="{FF2B5EF4-FFF2-40B4-BE49-F238E27FC236}">
                <a16:creationId xmlns:a16="http://schemas.microsoft.com/office/drawing/2014/main" id="{0991C18D-8AA4-4904-B3AC-286B1AA94721}"/>
              </a:ext>
            </a:extLst>
          </p:cNvPr>
          <p:cNvSpPr/>
          <p:nvPr/>
        </p:nvSpPr>
        <p:spPr>
          <a:xfrm>
            <a:off x="3072384" y="4518630"/>
            <a:ext cx="8823960" cy="1752659"/>
          </a:xfrm>
          <a:prstGeom prst="rect">
            <a:avLst/>
          </a:prstGeom>
          <a:solidFill>
            <a:schemeClr val="accent5">
              <a:lumMod val="60000"/>
              <a:lumOff val="40000"/>
            </a:schemeClr>
          </a:solidFill>
        </p:spPr>
        <p:txBody>
          <a:bodyPr wrap="square">
            <a:spAutoFit/>
          </a:bodyPr>
          <a:lstStyle/>
          <a:p>
            <a:pPr>
              <a:lnSpc>
                <a:spcPct val="150000"/>
              </a:lnSpc>
            </a:pPr>
            <a:r>
              <a:rPr lang="ru-RU" dirty="0" err="1">
                <a:solidFill>
                  <a:srgbClr val="000099"/>
                </a:solidFill>
                <a:latin typeface="Arial Black" panose="020B0A04020102020204" pitchFamily="34" charset="0"/>
              </a:rPr>
              <a:t>Весняний</a:t>
            </a:r>
            <a:r>
              <a:rPr lang="ru-RU" dirty="0">
                <a:solidFill>
                  <a:srgbClr val="000099"/>
                </a:solidFill>
                <a:latin typeface="Arial Black" panose="020B0A04020102020204" pitchFamily="34" charset="0"/>
              </a:rPr>
              <a:t> цикл </a:t>
            </a:r>
            <a:r>
              <a:rPr lang="ru-RU" dirty="0" err="1">
                <a:solidFill>
                  <a:srgbClr val="000099"/>
                </a:solidFill>
                <a:latin typeface="Arial Black" panose="020B0A04020102020204" pitchFamily="34" charset="0"/>
              </a:rPr>
              <a:t>календарних</a:t>
            </a:r>
            <a:r>
              <a:rPr lang="ru-RU" dirty="0">
                <a:solidFill>
                  <a:srgbClr val="000099"/>
                </a:solidFill>
                <a:latin typeface="Arial Black" panose="020B0A04020102020204" pitchFamily="34" charset="0"/>
              </a:rPr>
              <a:t> свят </a:t>
            </a:r>
            <a:r>
              <a:rPr lang="ru-RU" dirty="0" err="1">
                <a:solidFill>
                  <a:srgbClr val="000099"/>
                </a:solidFill>
                <a:latin typeface="Arial Black" panose="020B0A04020102020204" pitchFamily="34" charset="0"/>
              </a:rPr>
              <a:t>мав</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особливе</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значення</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бо</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пов'язувався</a:t>
            </a:r>
            <a:r>
              <a:rPr lang="ru-RU" dirty="0">
                <a:solidFill>
                  <a:srgbClr val="000099"/>
                </a:solidFill>
                <a:latin typeface="Arial Black" panose="020B0A04020102020204" pitchFamily="34" charset="0"/>
              </a:rPr>
              <a:t> з </a:t>
            </a:r>
            <a:r>
              <a:rPr lang="ru-RU" dirty="0" err="1">
                <a:solidFill>
                  <a:srgbClr val="000099"/>
                </a:solidFill>
                <a:latin typeface="Arial Black" panose="020B0A04020102020204" pitchFamily="34" charset="0"/>
              </a:rPr>
              <a:t>закладанням</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майбутнього</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врожаю</a:t>
            </a:r>
            <a:r>
              <a:rPr lang="ru-RU" dirty="0">
                <a:solidFill>
                  <a:srgbClr val="000099"/>
                </a:solidFill>
                <a:latin typeface="Arial Black" panose="020B0A04020102020204" pitchFamily="34" charset="0"/>
              </a:rPr>
              <a:t>.</a:t>
            </a:r>
          </a:p>
          <a:p>
            <a:pPr>
              <a:lnSpc>
                <a:spcPct val="150000"/>
              </a:lnSpc>
            </a:pPr>
            <a:r>
              <a:rPr lang="ru-RU" dirty="0">
                <a:solidFill>
                  <a:srgbClr val="000099"/>
                </a:solidFill>
                <a:latin typeface="Arial Black" panose="020B0A04020102020204" pitchFamily="34" charset="0"/>
              </a:rPr>
              <a:t> Тому люди за </a:t>
            </a:r>
            <a:r>
              <a:rPr lang="ru-RU" dirty="0" err="1">
                <a:solidFill>
                  <a:srgbClr val="000099"/>
                </a:solidFill>
                <a:latin typeface="Arial Black" panose="020B0A04020102020204" pitchFamily="34" charset="0"/>
              </a:rPr>
              <a:t>допомогою</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обрядів</a:t>
            </a:r>
            <a:r>
              <a:rPr lang="ru-RU" dirty="0">
                <a:solidFill>
                  <a:srgbClr val="000099"/>
                </a:solidFill>
                <a:latin typeface="Arial Black" panose="020B0A04020102020204" pitchFamily="34" charset="0"/>
              </a:rPr>
              <a:t> та </a:t>
            </a:r>
            <a:r>
              <a:rPr lang="ru-RU" dirty="0" err="1">
                <a:solidFill>
                  <a:srgbClr val="000099"/>
                </a:solidFill>
                <a:latin typeface="Arial Black" panose="020B0A04020102020204" pitchFamily="34" charset="0"/>
              </a:rPr>
              <a:t>ритуальних</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дій</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намагалися</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всіляко</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прискорити</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прихід</a:t>
            </a:r>
            <a:r>
              <a:rPr lang="ru-RU" dirty="0">
                <a:solidFill>
                  <a:srgbClr val="000099"/>
                </a:solidFill>
                <a:latin typeface="Arial Black" panose="020B0A04020102020204" pitchFamily="34" charset="0"/>
              </a:rPr>
              <a:t> </a:t>
            </a:r>
            <a:r>
              <a:rPr lang="ru-RU" dirty="0" err="1">
                <a:solidFill>
                  <a:srgbClr val="000099"/>
                </a:solidFill>
                <a:latin typeface="Arial Black" panose="020B0A04020102020204" pitchFamily="34" charset="0"/>
              </a:rPr>
              <a:t>весни</a:t>
            </a:r>
            <a:r>
              <a:rPr lang="ru-RU" dirty="0">
                <a:solidFill>
                  <a:srgbClr val="000099"/>
                </a:solidFill>
                <a:latin typeface="Arial Black" panose="020B0A04020102020204" pitchFamily="34" charset="0"/>
              </a:rPr>
              <a:t>, тепла, </a:t>
            </a:r>
            <a:r>
              <a:rPr lang="ru-RU" dirty="0" err="1">
                <a:solidFill>
                  <a:srgbClr val="000099"/>
                </a:solidFill>
                <a:latin typeface="Arial Black" panose="020B0A04020102020204" pitchFamily="34" charset="0"/>
              </a:rPr>
              <a:t>дощу</a:t>
            </a:r>
            <a:r>
              <a:rPr lang="ru-RU" sz="2000" dirty="0">
                <a:solidFill>
                  <a:srgbClr val="000099"/>
                </a:solidFill>
                <a:latin typeface="Arial Black" panose="020B0A04020102020204" pitchFamily="34" charset="0"/>
              </a:rPr>
              <a:t>. </a:t>
            </a:r>
          </a:p>
        </p:txBody>
      </p:sp>
      <p:pic>
        <p:nvPicPr>
          <p:cNvPr id="7" name="Рисунок 6">
            <a:extLst>
              <a:ext uri="{FF2B5EF4-FFF2-40B4-BE49-F238E27FC236}">
                <a16:creationId xmlns:a16="http://schemas.microsoft.com/office/drawing/2014/main" id="{9C47C78F-BB92-4EB4-B2D1-9BBA034640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7032" y="1728216"/>
            <a:ext cx="3639312" cy="2790414"/>
          </a:xfrm>
          <a:prstGeom prst="rect">
            <a:avLst/>
          </a:prstGeom>
        </p:spPr>
      </p:pic>
      <p:pic>
        <p:nvPicPr>
          <p:cNvPr id="2" name="Рисунок 1">
            <a:extLst>
              <a:ext uri="{FF2B5EF4-FFF2-40B4-BE49-F238E27FC236}">
                <a16:creationId xmlns:a16="http://schemas.microsoft.com/office/drawing/2014/main" id="{C25AFD10-BC9D-4C04-9B26-F7DDDC6430AE}"/>
              </a:ext>
            </a:extLst>
          </p:cNvPr>
          <p:cNvPicPr>
            <a:picLocks noChangeAspect="1"/>
          </p:cNvPicPr>
          <p:nvPr/>
        </p:nvPicPr>
        <p:blipFill>
          <a:blip r:embed="rId4"/>
          <a:stretch>
            <a:fillRect/>
          </a:stretch>
        </p:blipFill>
        <p:spPr>
          <a:xfrm>
            <a:off x="9738360" y="323060"/>
            <a:ext cx="2100072" cy="1313716"/>
          </a:xfrm>
          <a:prstGeom prst="rect">
            <a:avLst/>
          </a:prstGeom>
        </p:spPr>
      </p:pic>
    </p:spTree>
    <p:extLst>
      <p:ext uri="{BB962C8B-B14F-4D97-AF65-F5344CB8AC3E}">
        <p14:creationId xmlns:p14="http://schemas.microsoft.com/office/powerpoint/2010/main" val="662373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8183880" y="3767329"/>
            <a:ext cx="3012599" cy="241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473" y="389459"/>
            <a:ext cx="7265205" cy="5794365"/>
          </a:xfrm>
          <a:solidFill>
            <a:schemeClr val="accent5">
              <a:lumMod val="20000"/>
              <a:lumOff val="80000"/>
            </a:schemeClr>
          </a:solidFill>
          <a:ln>
            <a:solidFill>
              <a:srgbClr val="0000FF"/>
            </a:solidFill>
          </a:ln>
          <a:effectLst>
            <a:glow rad="228600">
              <a:schemeClr val="accent6">
                <a:satMod val="175000"/>
                <a:alpha val="40000"/>
              </a:schemeClr>
            </a:glow>
          </a:effectLst>
        </p:spPr>
        <p:txBody>
          <a:bodyPr>
            <a:normAutofit/>
          </a:bodyPr>
          <a:lstStyle/>
          <a:p>
            <a:r>
              <a:rPr lang="uk-UA" sz="2800" b="1" i="1" dirty="0">
                <a:solidFill>
                  <a:srgbClr val="006600"/>
                </a:solidFill>
                <a:latin typeface="Arial Black" panose="020B0A04020102020204" pitchFamily="34" charset="0"/>
                <a:ea typeface="Verdana" pitchFamily="34" charset="0"/>
              </a:rPr>
              <a:t>Так як цей період пов'язувався ще й із пробудженням людських почуттів, то весняна обрядовість багата розмаїтими молодіжними розвагами та поетичними народними співами —</a:t>
            </a:r>
            <a:br>
              <a:rPr lang="uk-UA" sz="2800" b="1" i="1" dirty="0">
                <a:solidFill>
                  <a:srgbClr val="006600"/>
                </a:solidFill>
                <a:latin typeface="Arial Black" panose="020B0A04020102020204" pitchFamily="34" charset="0"/>
                <a:ea typeface="Verdana" pitchFamily="34" charset="0"/>
              </a:rPr>
            </a:br>
            <a:r>
              <a:rPr lang="uk-UA" sz="2800" b="1" i="1" dirty="0">
                <a:solidFill>
                  <a:srgbClr val="006600"/>
                </a:solidFill>
                <a:latin typeface="Arial Black" panose="020B0A04020102020204" pitchFamily="34" charset="0"/>
                <a:ea typeface="Verdana" pitchFamily="34" charset="0"/>
              </a:rPr>
              <a:t> веснянками, </a:t>
            </a:r>
            <a:br>
              <a:rPr lang="uk-UA" sz="2800" b="1" i="1" dirty="0">
                <a:solidFill>
                  <a:srgbClr val="006600"/>
                </a:solidFill>
                <a:latin typeface="Arial Black" panose="020B0A04020102020204" pitchFamily="34" charset="0"/>
                <a:ea typeface="Verdana" pitchFamily="34" charset="0"/>
              </a:rPr>
            </a:br>
            <a:r>
              <a:rPr lang="uk-UA" sz="2800" b="1" i="1" dirty="0">
                <a:solidFill>
                  <a:srgbClr val="006600"/>
                </a:solidFill>
                <a:latin typeface="Arial Black" panose="020B0A04020102020204" pitchFamily="34" charset="0"/>
                <a:ea typeface="Verdana" pitchFamily="34" charset="0"/>
              </a:rPr>
              <a:t>що пронизували не одне </a:t>
            </a:r>
            <a:br>
              <a:rPr lang="uk-UA" sz="2800" b="1" i="1" dirty="0">
                <a:solidFill>
                  <a:srgbClr val="006600"/>
                </a:solidFill>
                <a:latin typeface="Arial Black" panose="020B0A04020102020204" pitchFamily="34" charset="0"/>
                <a:ea typeface="Verdana" pitchFamily="34" charset="0"/>
              </a:rPr>
            </a:br>
            <a:r>
              <a:rPr lang="uk-UA" sz="2800" b="1" i="1" dirty="0">
                <a:solidFill>
                  <a:srgbClr val="006600"/>
                </a:solidFill>
                <a:latin typeface="Arial Black" panose="020B0A04020102020204" pitchFamily="34" charset="0"/>
                <a:ea typeface="Verdana" pitchFamily="34" charset="0"/>
              </a:rPr>
              <a:t>свято та обрядове дійство </a:t>
            </a:r>
            <a:br>
              <a:rPr lang="ru-RU" sz="2800" b="1" i="1" dirty="0">
                <a:solidFill>
                  <a:srgbClr val="006600"/>
                </a:solidFill>
                <a:latin typeface="Arial Black" panose="020B0A04020102020204" pitchFamily="34" charset="0"/>
                <a:ea typeface="Verdana" pitchFamily="34" charset="0"/>
              </a:rPr>
            </a:br>
            <a:endParaRPr lang="ru-RU" sz="2800" b="1" i="1" dirty="0">
              <a:solidFill>
                <a:srgbClr val="006600"/>
              </a:solidFill>
              <a:latin typeface="Arial Black" panose="020B0A04020102020204" pitchFamily="34" charset="0"/>
              <a:ea typeface="Verdana" pitchFamily="34" charset="0"/>
            </a:endParaRPr>
          </a:p>
        </p:txBody>
      </p:sp>
      <p:pic>
        <p:nvPicPr>
          <p:cNvPr id="3" name="Рисунок 2">
            <a:extLst>
              <a:ext uri="{FF2B5EF4-FFF2-40B4-BE49-F238E27FC236}">
                <a16:creationId xmlns:a16="http://schemas.microsoft.com/office/drawing/2014/main" id="{ABFE2A29-0357-4493-91DC-4EC11E6152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69640" y="941832"/>
            <a:ext cx="3641077" cy="2551176"/>
          </a:xfrm>
          <a:prstGeom prst="rect">
            <a:avLst/>
          </a:prstGeom>
        </p:spPr>
      </p:pic>
    </p:spTree>
    <p:extLst>
      <p:ext uri="{BB962C8B-B14F-4D97-AF65-F5344CB8AC3E}">
        <p14:creationId xmlns:p14="http://schemas.microsoft.com/office/powerpoint/2010/main" val="3914081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69976" y="2582608"/>
            <a:ext cx="9817608" cy="4119944"/>
          </a:xfrm>
          <a:solidFill>
            <a:schemeClr val="accent5">
              <a:lumMod val="60000"/>
              <a:lumOff val="40000"/>
            </a:schemeClr>
          </a:solidFill>
        </p:spPr>
        <p:txBody>
          <a:bodyPr>
            <a:noAutofit/>
          </a:bodyPr>
          <a:lstStyle/>
          <a:p>
            <a:r>
              <a:rPr lang="ru-RU" sz="2400" b="1" i="1" dirty="0" err="1">
                <a:solidFill>
                  <a:srgbClr val="000099"/>
                </a:solidFill>
                <a:latin typeface="Arial Black" panose="020B0A04020102020204" pitchFamily="34" charset="0"/>
              </a:rPr>
              <a:t>Український</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музичний</a:t>
            </a:r>
            <a:r>
              <a:rPr lang="ru-RU" sz="2400" b="1" i="1" dirty="0">
                <a:solidFill>
                  <a:srgbClr val="000099"/>
                </a:solidFill>
                <a:latin typeface="Arial Black" panose="020B0A04020102020204" pitchFamily="34" charset="0"/>
              </a:rPr>
              <a:t> фольклор – </a:t>
            </a:r>
            <a:r>
              <a:rPr lang="ru-RU" sz="2400" b="1" i="1" dirty="0" err="1">
                <a:solidFill>
                  <a:srgbClr val="000099"/>
                </a:solidFill>
                <a:latin typeface="Arial Black" panose="020B0A04020102020204" pitchFamily="34" charset="0"/>
              </a:rPr>
              <a:t>це</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багатство</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українського</a:t>
            </a:r>
            <a:r>
              <a:rPr lang="ru-RU" sz="2400" b="1" i="1" dirty="0">
                <a:solidFill>
                  <a:srgbClr val="000099"/>
                </a:solidFill>
                <a:latin typeface="Arial Black" panose="020B0A04020102020204" pitchFamily="34" charset="0"/>
              </a:rPr>
              <a:t> народу, </a:t>
            </a:r>
            <a:r>
              <a:rPr lang="ru-RU" sz="2400" b="1" i="1" dirty="0" err="1">
                <a:solidFill>
                  <a:srgbClr val="000099"/>
                </a:solidFill>
                <a:latin typeface="Arial Black" panose="020B0A04020102020204" pitchFamily="34" charset="0"/>
              </a:rPr>
              <a:t>який</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протягом</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багатьох</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століть</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вражає</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світ</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своєю</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мелодійністю</a:t>
            </a:r>
            <a:r>
              <a:rPr lang="ru-RU" sz="2400" b="1" i="1" dirty="0">
                <a:solidFill>
                  <a:srgbClr val="000099"/>
                </a:solidFill>
                <a:latin typeface="Arial Black" panose="020B0A04020102020204" pitchFamily="34" charset="0"/>
              </a:rPr>
              <a:t> та </a:t>
            </a:r>
            <a:r>
              <a:rPr lang="ru-RU" sz="2400" b="1" i="1" dirty="0" err="1">
                <a:solidFill>
                  <a:srgbClr val="000099"/>
                </a:solidFill>
                <a:latin typeface="Arial Black" panose="020B0A04020102020204" pitchFamily="34" charset="0"/>
              </a:rPr>
              <a:t>душевністю</a:t>
            </a:r>
            <a:r>
              <a:rPr lang="ru-RU" sz="2400" b="1" i="1" dirty="0">
                <a:solidFill>
                  <a:srgbClr val="000099"/>
                </a:solidFill>
                <a:latin typeface="Arial Black" panose="020B0A04020102020204" pitchFamily="34" charset="0"/>
              </a:rPr>
              <a:t>.</a:t>
            </a:r>
            <a:br>
              <a:rPr lang="ru-RU" sz="2400" b="1" i="1" dirty="0">
                <a:solidFill>
                  <a:srgbClr val="000099"/>
                </a:solidFill>
                <a:latin typeface="Arial Black" panose="020B0A04020102020204" pitchFamily="34" charset="0"/>
              </a:rPr>
            </a:b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Жодна</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нація</a:t>
            </a:r>
            <a:r>
              <a:rPr lang="ru-RU" sz="2400" b="1" i="1" dirty="0">
                <a:solidFill>
                  <a:srgbClr val="000099"/>
                </a:solidFill>
                <a:latin typeface="Arial Black" panose="020B0A04020102020204" pitchFamily="34" charset="0"/>
              </a:rPr>
              <a:t> за всю </a:t>
            </a:r>
            <a:r>
              <a:rPr lang="ru-RU" sz="2400" b="1" i="1" dirty="0" err="1">
                <a:solidFill>
                  <a:srgbClr val="000099"/>
                </a:solidFill>
                <a:latin typeface="Arial Black" panose="020B0A04020102020204" pitchFamily="34" charset="0"/>
              </a:rPr>
              <a:t>історію</a:t>
            </a:r>
            <a:r>
              <a:rPr lang="ru-RU" sz="2400" b="1" i="1" dirty="0">
                <a:solidFill>
                  <a:srgbClr val="000099"/>
                </a:solidFill>
                <a:latin typeface="Arial Black" panose="020B0A04020102020204" pitchFamily="34" charset="0"/>
              </a:rPr>
              <a:t> не </a:t>
            </a:r>
            <a:r>
              <a:rPr lang="ru-RU" sz="2400" b="1" i="1" dirty="0" err="1">
                <a:solidFill>
                  <a:srgbClr val="000099"/>
                </a:solidFill>
                <a:latin typeface="Arial Black" panose="020B0A04020102020204" pitchFamily="34" charset="0"/>
              </a:rPr>
              <a:t>має</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такої</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кількості</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пісень</a:t>
            </a:r>
            <a:r>
              <a:rPr lang="ru-RU" sz="2400" b="1" i="1" dirty="0">
                <a:solidFill>
                  <a:srgbClr val="000099"/>
                </a:solidFill>
                <a:latin typeface="Arial Black" panose="020B0A04020102020204" pitchFamily="34" charset="0"/>
              </a:rPr>
              <a:t>, яку створив </a:t>
            </a:r>
            <a:r>
              <a:rPr lang="ru-RU" sz="2400" b="1" i="1" dirty="0" err="1">
                <a:solidFill>
                  <a:srgbClr val="000099"/>
                </a:solidFill>
                <a:latin typeface="Arial Black" panose="020B0A04020102020204" pitchFamily="34" charset="0"/>
              </a:rPr>
              <a:t>український</a:t>
            </a:r>
            <a:r>
              <a:rPr lang="ru-RU" sz="2400" b="1" i="1" dirty="0">
                <a:solidFill>
                  <a:srgbClr val="000099"/>
                </a:solidFill>
                <a:latin typeface="Arial Black" panose="020B0A04020102020204" pitchFamily="34" charset="0"/>
              </a:rPr>
              <a:t> народ. </a:t>
            </a:r>
            <a:br>
              <a:rPr lang="ru-RU" sz="2400" b="1" i="1" dirty="0">
                <a:solidFill>
                  <a:srgbClr val="000099"/>
                </a:solidFill>
                <a:latin typeface="Arial Black" panose="020B0A04020102020204" pitchFamily="34" charset="0"/>
              </a:rPr>
            </a:br>
            <a:r>
              <a:rPr lang="ru-RU" sz="2400" b="1" i="1" dirty="0">
                <a:solidFill>
                  <a:srgbClr val="000099"/>
                </a:solidFill>
                <a:latin typeface="Arial Black" panose="020B0A04020102020204" pitchFamily="34" charset="0"/>
              </a:rPr>
              <a:t>В ЮНЕСКО </a:t>
            </a:r>
            <a:r>
              <a:rPr lang="ru-RU" sz="2400" b="1" i="1" dirty="0" err="1">
                <a:solidFill>
                  <a:srgbClr val="000099"/>
                </a:solidFill>
                <a:latin typeface="Arial Black" panose="020B0A04020102020204" pitchFamily="34" charset="0"/>
              </a:rPr>
              <a:t>зібрана</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дивовижна</a:t>
            </a:r>
            <a:r>
              <a:rPr lang="ru-RU" sz="2400" b="1" i="1" dirty="0">
                <a:solidFill>
                  <a:srgbClr val="000099"/>
                </a:solidFill>
                <a:latin typeface="Arial Black" panose="020B0A04020102020204" pitchFamily="34" charset="0"/>
              </a:rPr>
              <a:t> фонотека </a:t>
            </a:r>
            <a:br>
              <a:rPr lang="ru-RU" sz="2400" b="1" i="1" dirty="0">
                <a:solidFill>
                  <a:srgbClr val="000099"/>
                </a:solidFill>
                <a:latin typeface="Arial Black" panose="020B0A04020102020204" pitchFamily="34" charset="0"/>
              </a:rPr>
            </a:br>
            <a:r>
              <a:rPr lang="ru-RU" sz="2400" b="1" i="1" dirty="0" err="1">
                <a:solidFill>
                  <a:srgbClr val="000099"/>
                </a:solidFill>
                <a:latin typeface="Arial Black" panose="020B0A04020102020204" pitchFamily="34" charset="0"/>
              </a:rPr>
              <a:t>народних</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пісень</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країн</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усього</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світу</a:t>
            </a:r>
            <a:r>
              <a:rPr lang="ru-RU" sz="2400" b="1" i="1" dirty="0">
                <a:solidFill>
                  <a:srgbClr val="000099"/>
                </a:solidFill>
                <a:latin typeface="Arial Black" panose="020B0A04020102020204" pitchFamily="34" charset="0"/>
              </a:rPr>
              <a:t>. У </a:t>
            </a:r>
            <a:r>
              <a:rPr lang="ru-RU" sz="2400" b="1" i="1" dirty="0" err="1">
                <a:solidFill>
                  <a:srgbClr val="000099"/>
                </a:solidFill>
                <a:latin typeface="Arial Black" panose="020B0A04020102020204" pitchFamily="34" charset="0"/>
              </a:rPr>
              <a:t>фонді</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України</a:t>
            </a:r>
            <a:r>
              <a:rPr lang="ru-RU" sz="2400" b="1" i="1" dirty="0">
                <a:solidFill>
                  <a:srgbClr val="000099"/>
                </a:solidFill>
                <a:latin typeface="Arial Black" panose="020B0A04020102020204" pitchFamily="34" charset="0"/>
              </a:rPr>
              <a:t> там </a:t>
            </a:r>
            <a:r>
              <a:rPr lang="ru-RU" sz="2400" b="1" i="1" dirty="0" err="1">
                <a:solidFill>
                  <a:srgbClr val="000099"/>
                </a:solidFill>
                <a:latin typeface="Arial Black" panose="020B0A04020102020204" pitchFamily="34" charset="0"/>
              </a:rPr>
              <a:t>знаходиться</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близько</a:t>
            </a:r>
            <a:r>
              <a:rPr lang="ru-RU" sz="2400" b="1" i="1" dirty="0">
                <a:solidFill>
                  <a:srgbClr val="000099"/>
                </a:solidFill>
                <a:latin typeface="Arial Black" panose="020B0A04020102020204" pitchFamily="34" charset="0"/>
              </a:rPr>
              <a:t> 15,5 </a:t>
            </a:r>
            <a:r>
              <a:rPr lang="ru-RU" sz="2400" b="1" i="1" dirty="0" err="1">
                <a:solidFill>
                  <a:srgbClr val="000099"/>
                </a:solidFill>
                <a:latin typeface="Arial Black" panose="020B0A04020102020204" pitchFamily="34" charset="0"/>
              </a:rPr>
              <a:t>тисяч</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пісень</a:t>
            </a:r>
            <a:r>
              <a:rPr lang="ru-RU" sz="2400" b="1" i="1" dirty="0">
                <a:solidFill>
                  <a:srgbClr val="000099"/>
                </a:solidFill>
                <a:latin typeface="Arial Black" panose="020B0A04020102020204" pitchFamily="34" charset="0"/>
              </a:rPr>
              <a:t>.</a:t>
            </a:r>
          </a:p>
        </p:txBody>
      </p:sp>
      <p:pic>
        <p:nvPicPr>
          <p:cNvPr id="2" name="Рисунок 1">
            <a:extLst>
              <a:ext uri="{FF2B5EF4-FFF2-40B4-BE49-F238E27FC236}">
                <a16:creationId xmlns:a16="http://schemas.microsoft.com/office/drawing/2014/main" id="{B1308260-B18F-4FFB-AA6B-C9008F7BBDCC}"/>
              </a:ext>
            </a:extLst>
          </p:cNvPr>
          <p:cNvPicPr>
            <a:picLocks noChangeAspect="1"/>
          </p:cNvPicPr>
          <p:nvPr/>
        </p:nvPicPr>
        <p:blipFill>
          <a:blip r:embed="rId2"/>
          <a:stretch>
            <a:fillRect/>
          </a:stretch>
        </p:blipFill>
        <p:spPr>
          <a:xfrm>
            <a:off x="438912" y="375475"/>
            <a:ext cx="3605784" cy="2540889"/>
          </a:xfrm>
          <a:prstGeom prst="rect">
            <a:avLst/>
          </a:prstGeom>
        </p:spPr>
      </p:pic>
      <p:pic>
        <p:nvPicPr>
          <p:cNvPr id="3" name="Рисунок 2">
            <a:extLst>
              <a:ext uri="{FF2B5EF4-FFF2-40B4-BE49-F238E27FC236}">
                <a16:creationId xmlns:a16="http://schemas.microsoft.com/office/drawing/2014/main" id="{D7E566FD-774B-4205-8F82-0103CB8B17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1678" y="863536"/>
            <a:ext cx="2664461" cy="1719072"/>
          </a:xfrm>
          <a:prstGeom prst="rect">
            <a:avLst/>
          </a:prstGeom>
        </p:spPr>
      </p:pic>
    </p:spTree>
    <p:extLst>
      <p:ext uri="{BB962C8B-B14F-4D97-AF65-F5344CB8AC3E}">
        <p14:creationId xmlns:p14="http://schemas.microsoft.com/office/powerpoint/2010/main" val="658716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4D8612C2-A4AE-43EE-9691-D49A9CCAE2F7}"/>
              </a:ext>
            </a:extLst>
          </p:cNvPr>
          <p:cNvSpPr/>
          <p:nvPr/>
        </p:nvSpPr>
        <p:spPr>
          <a:xfrm>
            <a:off x="286512" y="112961"/>
            <a:ext cx="9442704" cy="3693319"/>
          </a:xfrm>
          <a:prstGeom prst="rect">
            <a:avLst/>
          </a:prstGeom>
          <a:solidFill>
            <a:schemeClr val="accent5">
              <a:lumMod val="60000"/>
              <a:lumOff val="40000"/>
            </a:schemeClr>
          </a:solidFill>
        </p:spPr>
        <p:txBody>
          <a:bodyPr wrap="square">
            <a:spAutoFit/>
          </a:bodyPr>
          <a:lstStyle/>
          <a:p>
            <a:pPr>
              <a:lnSpc>
                <a:spcPct val="150000"/>
              </a:lnSpc>
            </a:pPr>
            <a:r>
              <a:rPr lang="uk-UA" sz="2400" b="1" i="1" dirty="0">
                <a:solidFill>
                  <a:srgbClr val="000099"/>
                </a:solidFill>
                <a:latin typeface="Arial Black" panose="020B0A04020102020204" pitchFamily="34" charset="0"/>
              </a:rPr>
              <a:t>Сьогодні, коли культурний простір нашої країни виходить на новий рівень свого існування, коли з’являються нові форми та жанри музичного мистецтва, фольклор також набуває нового звучання, стаючи одним із основних компонентів сучасної музичної культури України.</a:t>
            </a:r>
          </a:p>
          <a:p>
            <a:endParaRPr lang="uk-UA" dirty="0"/>
          </a:p>
        </p:txBody>
      </p:sp>
      <p:sp>
        <p:nvSpPr>
          <p:cNvPr id="3" name="Прямокутник 2">
            <a:extLst>
              <a:ext uri="{FF2B5EF4-FFF2-40B4-BE49-F238E27FC236}">
                <a16:creationId xmlns:a16="http://schemas.microsoft.com/office/drawing/2014/main" id="{34FF2A58-635E-4145-9401-D2691230440F}"/>
              </a:ext>
            </a:extLst>
          </p:cNvPr>
          <p:cNvSpPr/>
          <p:nvPr/>
        </p:nvSpPr>
        <p:spPr>
          <a:xfrm>
            <a:off x="1170432" y="3806280"/>
            <a:ext cx="10735056" cy="2804870"/>
          </a:xfrm>
          <a:prstGeom prst="rect">
            <a:avLst/>
          </a:prstGeom>
          <a:solidFill>
            <a:schemeClr val="accent5">
              <a:lumMod val="60000"/>
              <a:lumOff val="40000"/>
            </a:schemeClr>
          </a:solidFill>
        </p:spPr>
        <p:txBody>
          <a:bodyPr wrap="square">
            <a:spAutoFit/>
          </a:bodyPr>
          <a:lstStyle/>
          <a:p>
            <a:pPr>
              <a:lnSpc>
                <a:spcPct val="150000"/>
              </a:lnSpc>
            </a:pPr>
            <a:r>
              <a:rPr lang="ru-RU" sz="2400" b="1" i="1" dirty="0">
                <a:solidFill>
                  <a:srgbClr val="000099"/>
                </a:solidFill>
                <a:latin typeface="Arial Black" panose="020B0A04020102020204" pitchFamily="34" charset="0"/>
              </a:rPr>
              <a:t>Фольклор не просто культурна </a:t>
            </a:r>
            <a:r>
              <a:rPr lang="ru-RU" sz="2400" b="1" i="1" dirty="0" err="1">
                <a:solidFill>
                  <a:srgbClr val="000099"/>
                </a:solidFill>
                <a:latin typeface="Arial Black" panose="020B0A04020102020204" pitchFamily="34" charset="0"/>
              </a:rPr>
              <a:t>пам’ятка</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минулого</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українців</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він</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несе</a:t>
            </a:r>
            <a:r>
              <a:rPr lang="ru-RU" sz="2400" b="1" i="1" dirty="0">
                <a:solidFill>
                  <a:srgbClr val="000099"/>
                </a:solidFill>
                <a:latin typeface="Arial Black" panose="020B0A04020102020204" pitchFamily="34" charset="0"/>
              </a:rPr>
              <a:t> в </a:t>
            </a:r>
            <a:r>
              <a:rPr lang="ru-RU" sz="2400" b="1" i="1" dirty="0" err="1">
                <a:solidFill>
                  <a:srgbClr val="000099"/>
                </a:solidFill>
                <a:latin typeface="Arial Black" panose="020B0A04020102020204" pitchFamily="34" charset="0"/>
              </a:rPr>
              <a:t>собі</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цінності</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що</a:t>
            </a:r>
            <a:r>
              <a:rPr lang="ru-RU" sz="2400" b="1" i="1" dirty="0">
                <a:solidFill>
                  <a:srgbClr val="000099"/>
                </a:solidFill>
                <a:latin typeface="Arial Black" panose="020B0A04020102020204" pitchFamily="34" charset="0"/>
              </a:rPr>
              <a:t> далеко </a:t>
            </a:r>
            <a:r>
              <a:rPr lang="ru-RU" sz="2400" b="1" i="1" dirty="0" err="1">
                <a:solidFill>
                  <a:srgbClr val="000099"/>
                </a:solidFill>
                <a:latin typeface="Arial Black" panose="020B0A04020102020204" pitchFamily="34" charset="0"/>
              </a:rPr>
              <a:t>виходять</a:t>
            </a:r>
            <a:r>
              <a:rPr lang="ru-RU" sz="2400" b="1" i="1" dirty="0">
                <a:solidFill>
                  <a:srgbClr val="000099"/>
                </a:solidFill>
                <a:latin typeface="Arial Black" panose="020B0A04020102020204" pitchFamily="34" charset="0"/>
              </a:rPr>
              <a:t> за рамки часу, </a:t>
            </a:r>
            <a:r>
              <a:rPr lang="ru-RU" sz="2400" b="1" i="1" dirty="0" err="1">
                <a:solidFill>
                  <a:srgbClr val="000099"/>
                </a:solidFill>
                <a:latin typeface="Arial Black" panose="020B0A04020102020204" pitchFamily="34" charset="0"/>
              </a:rPr>
              <a:t>відображеного</a:t>
            </a:r>
            <a:r>
              <a:rPr lang="ru-RU" sz="2400" b="1" i="1" dirty="0">
                <a:solidFill>
                  <a:srgbClr val="000099"/>
                </a:solidFill>
                <a:latin typeface="Arial Black" panose="020B0A04020102020204" pitchFamily="34" charset="0"/>
              </a:rPr>
              <a:t> в </a:t>
            </a:r>
            <a:r>
              <a:rPr lang="ru-RU" sz="2400" b="1" i="1" dirty="0" err="1">
                <a:solidFill>
                  <a:srgbClr val="000099"/>
                </a:solidFill>
                <a:latin typeface="Arial Black" panose="020B0A04020102020204" pitchFamily="34" charset="0"/>
              </a:rPr>
              <a:t>піснях</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чи</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казках</a:t>
            </a:r>
            <a:r>
              <a:rPr lang="ru-RU" sz="2400" b="1" i="1" dirty="0">
                <a:solidFill>
                  <a:srgbClr val="000099"/>
                </a:solidFill>
                <a:latin typeface="Arial Black" panose="020B0A04020102020204" pitchFamily="34" charset="0"/>
              </a:rPr>
              <a:t>. Фольклор є </a:t>
            </a:r>
            <a:r>
              <a:rPr lang="ru-RU" sz="2400" b="1" i="1" dirty="0" err="1">
                <a:solidFill>
                  <a:srgbClr val="000099"/>
                </a:solidFill>
                <a:latin typeface="Arial Black" panose="020B0A04020102020204" pitchFamily="34" charset="0"/>
              </a:rPr>
              <a:t>джерелом</a:t>
            </a:r>
            <a:r>
              <a:rPr lang="ru-RU" sz="2400" b="1" i="1" dirty="0">
                <a:solidFill>
                  <a:srgbClr val="000099"/>
                </a:solidFill>
                <a:latin typeface="Arial Black" panose="020B0A04020102020204" pitchFamily="34" charset="0"/>
              </a:rPr>
              <a:t> наших </a:t>
            </a:r>
            <a:r>
              <a:rPr lang="ru-RU" sz="2400" b="1" i="1" dirty="0" err="1">
                <a:solidFill>
                  <a:srgbClr val="000099"/>
                </a:solidFill>
                <a:latin typeface="Arial Black" panose="020B0A04020102020204" pitchFamily="34" charset="0"/>
              </a:rPr>
              <a:t>національних</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традицій</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виразником</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народної</a:t>
            </a:r>
            <a:r>
              <a:rPr lang="ru-RU" sz="2400" b="1" i="1" dirty="0">
                <a:solidFill>
                  <a:srgbClr val="000099"/>
                </a:solidFill>
                <a:latin typeface="Arial Black" panose="020B0A04020102020204" pitchFamily="34" charset="0"/>
              </a:rPr>
              <a:t> </a:t>
            </a:r>
            <a:r>
              <a:rPr lang="ru-RU" sz="2400" b="1" i="1" dirty="0" err="1">
                <a:solidFill>
                  <a:srgbClr val="000099"/>
                </a:solidFill>
                <a:latin typeface="Arial Black" panose="020B0A04020102020204" pitchFamily="34" charset="0"/>
              </a:rPr>
              <a:t>свідомості</a:t>
            </a:r>
            <a:r>
              <a:rPr lang="ru-RU" sz="2400" b="1" i="1" dirty="0">
                <a:solidFill>
                  <a:srgbClr val="000099"/>
                </a:solidFill>
                <a:latin typeface="Arial Black" panose="020B0A04020102020204" pitchFamily="34" charset="0"/>
              </a:rPr>
              <a:t> та </a:t>
            </a:r>
            <a:r>
              <a:rPr lang="ru-RU" sz="2400" b="1" i="1" dirty="0" err="1">
                <a:solidFill>
                  <a:srgbClr val="000099"/>
                </a:solidFill>
                <a:latin typeface="Arial Black" panose="020B0A04020102020204" pitchFamily="34" charset="0"/>
              </a:rPr>
              <a:t>ідентичності</a:t>
            </a:r>
            <a:r>
              <a:rPr lang="ru-RU" sz="2400" b="1" i="1" dirty="0">
                <a:solidFill>
                  <a:srgbClr val="000099"/>
                </a:solidFill>
                <a:latin typeface="Arial Black" panose="020B0A04020102020204" pitchFamily="34" charset="0"/>
              </a:rPr>
              <a:t>.</a:t>
            </a:r>
          </a:p>
        </p:txBody>
      </p:sp>
      <p:pic>
        <p:nvPicPr>
          <p:cNvPr id="4" name="Рисунок 3">
            <a:extLst>
              <a:ext uri="{FF2B5EF4-FFF2-40B4-BE49-F238E27FC236}">
                <a16:creationId xmlns:a16="http://schemas.microsoft.com/office/drawing/2014/main" id="{B53C2FD7-C15C-4404-B2E8-B1552B2B03AD}"/>
              </a:ext>
            </a:extLst>
          </p:cNvPr>
          <p:cNvPicPr>
            <a:picLocks noChangeAspect="1"/>
          </p:cNvPicPr>
          <p:nvPr/>
        </p:nvPicPr>
        <p:blipFill>
          <a:blip r:embed="rId2"/>
          <a:stretch>
            <a:fillRect/>
          </a:stretch>
        </p:blipFill>
        <p:spPr>
          <a:xfrm>
            <a:off x="9190101" y="1762024"/>
            <a:ext cx="2543175" cy="1800225"/>
          </a:xfrm>
          <a:prstGeom prst="rect">
            <a:avLst/>
          </a:prstGeom>
        </p:spPr>
      </p:pic>
    </p:spTree>
    <p:extLst>
      <p:ext uri="{BB962C8B-B14F-4D97-AF65-F5344CB8AC3E}">
        <p14:creationId xmlns:p14="http://schemas.microsoft.com/office/powerpoint/2010/main" val="417663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D05CB65-22C9-43CC-AF42-E57551FA87EB}"/>
              </a:ext>
            </a:extLst>
          </p:cNvPr>
          <p:cNvSpPr/>
          <p:nvPr/>
        </p:nvSpPr>
        <p:spPr>
          <a:xfrm>
            <a:off x="393192" y="484632"/>
            <a:ext cx="11219688" cy="6124754"/>
          </a:xfrm>
          <a:prstGeom prst="rect">
            <a:avLst/>
          </a:prstGeom>
          <a:solidFill>
            <a:srgbClr val="FFC000"/>
          </a:solidFill>
        </p:spPr>
        <p:txBody>
          <a:bodyPr wrap="square">
            <a:spAutoFit/>
          </a:bodyPr>
          <a:lstStyle/>
          <a:p>
            <a:r>
              <a:rPr lang="uk-UA" sz="2000" dirty="0">
                <a:solidFill>
                  <a:srgbClr val="000099"/>
                </a:solidFill>
                <a:latin typeface="Arial Black" panose="020B0A04020102020204" pitchFamily="34" charset="0"/>
              </a:rPr>
              <a:t>Використана література:</a:t>
            </a:r>
          </a:p>
          <a:p>
            <a:endParaRPr lang="uk-UA" dirty="0">
              <a:solidFill>
                <a:srgbClr val="000099"/>
              </a:solidFill>
              <a:latin typeface="Arial Black" panose="020B0A04020102020204" pitchFamily="34" charset="0"/>
            </a:endParaRPr>
          </a:p>
          <a:p>
            <a:pPr>
              <a:lnSpc>
                <a:spcPct val="150000"/>
              </a:lnSpc>
            </a:pPr>
            <a:r>
              <a:rPr lang="uk-UA" sz="1400" dirty="0">
                <a:solidFill>
                  <a:srgbClr val="000099"/>
                </a:solidFill>
                <a:latin typeface="Arial Black" panose="020B0A04020102020204" pitchFamily="34" charset="0"/>
              </a:rPr>
              <a:t>1.Базовий компонент дошкільної освіти / Дошкільне виховання – 2022; </a:t>
            </a:r>
          </a:p>
          <a:p>
            <a:pPr algn="just">
              <a:lnSpc>
                <a:spcPct val="150000"/>
              </a:lnSpc>
              <a:buClr>
                <a:schemeClr val="accent5">
                  <a:lumMod val="50000"/>
                </a:schemeClr>
              </a:buClr>
              <a:tabLst>
                <a:tab pos="1620520" algn="l"/>
              </a:tabLst>
            </a:pPr>
            <a:r>
              <a:rPr lang="uk-UA" sz="1400" dirty="0">
                <a:solidFill>
                  <a:srgbClr val="000099"/>
                </a:solidFill>
                <a:latin typeface="Arial Black" panose="020B0A04020102020204" pitchFamily="34" charset="0"/>
              </a:rPr>
              <a:t>2.Руснак І. Є. Український фольклор/ </a:t>
            </a:r>
            <a:r>
              <a:rPr lang="uk-UA" sz="1400" dirty="0" err="1">
                <a:solidFill>
                  <a:srgbClr val="000099"/>
                </a:solidFill>
                <a:latin typeface="Arial Black" panose="020B0A04020102020204" pitchFamily="34" charset="0"/>
              </a:rPr>
              <a:t>І.Є.Руснак</a:t>
            </a:r>
            <a:r>
              <a:rPr lang="uk-UA" sz="1400" dirty="0">
                <a:solidFill>
                  <a:srgbClr val="000099"/>
                </a:solidFill>
                <a:latin typeface="Arial Black" panose="020B0A04020102020204" pitchFamily="34" charset="0"/>
              </a:rPr>
              <a:t> – 2-е вид., Академія,  2012. – 304 с.;</a:t>
            </a:r>
            <a:r>
              <a:rPr lang="uk-UA" sz="1400" dirty="0">
                <a:solidFill>
                  <a:srgbClr val="000099"/>
                </a:solidFill>
                <a:latin typeface="Arial Black" panose="020B0A04020102020204" pitchFamily="34" charset="0"/>
                <a:ea typeface="Verdana"/>
                <a:cs typeface="Times New Roman"/>
              </a:rPr>
              <a:t> </a:t>
            </a:r>
          </a:p>
          <a:p>
            <a:pPr algn="just">
              <a:lnSpc>
                <a:spcPct val="150000"/>
              </a:lnSpc>
              <a:buClr>
                <a:schemeClr val="accent5">
                  <a:lumMod val="50000"/>
                </a:schemeClr>
              </a:buClr>
              <a:tabLst>
                <a:tab pos="1620520" algn="l"/>
              </a:tabLst>
            </a:pPr>
            <a:r>
              <a:rPr lang="uk-UA" sz="1400" dirty="0">
                <a:solidFill>
                  <a:srgbClr val="000099"/>
                </a:solidFill>
                <a:latin typeface="Arial Black" panose="020B0A04020102020204" pitchFamily="34" charset="0"/>
                <a:ea typeface="Verdana"/>
                <a:cs typeface="Times New Roman"/>
              </a:rPr>
              <a:t>3. Дитина. Освітня програма для  дітей від 2 до 7 років. Науковий кер. Проекту </a:t>
            </a:r>
            <a:r>
              <a:rPr lang="uk-UA" sz="1400" dirty="0" err="1">
                <a:solidFill>
                  <a:srgbClr val="000099"/>
                </a:solidFill>
                <a:latin typeface="Arial Black" panose="020B0A04020102020204" pitchFamily="34" charset="0"/>
                <a:ea typeface="Verdana"/>
                <a:cs typeface="Times New Roman"/>
              </a:rPr>
              <a:t>Огнев’юк</a:t>
            </a:r>
            <a:r>
              <a:rPr lang="uk-UA" sz="1400" dirty="0">
                <a:solidFill>
                  <a:srgbClr val="000099"/>
                </a:solidFill>
                <a:latin typeface="Arial Black" panose="020B0A04020102020204" pitchFamily="34" charset="0"/>
                <a:ea typeface="Verdana"/>
                <a:cs typeface="Times New Roman"/>
              </a:rPr>
              <a:t> В.О. (Лист ІМЗО від 14.07.2020 №21.1/12-Г-572. Лист МОН від 23.07.2020 №1/11-4960).</a:t>
            </a:r>
          </a:p>
          <a:p>
            <a:pPr algn="just">
              <a:lnSpc>
                <a:spcPct val="150000"/>
              </a:lnSpc>
              <a:buClr>
                <a:schemeClr val="accent5">
                  <a:lumMod val="50000"/>
                </a:schemeClr>
              </a:buClr>
              <a:tabLst>
                <a:tab pos="1620520" algn="l"/>
              </a:tabLst>
            </a:pPr>
            <a:r>
              <a:rPr lang="uk-UA" sz="1400" dirty="0">
                <a:solidFill>
                  <a:srgbClr val="000099"/>
                </a:solidFill>
                <a:latin typeface="Arial Black" panose="020B0A04020102020204" pitchFamily="34" charset="0"/>
                <a:ea typeface="Verdana"/>
                <a:cs typeface="Times New Roman"/>
              </a:rPr>
              <a:t>4. Методичні рекомендації до Освітньої програми для дітей від 2 до 7 років «Дитина» /</a:t>
            </a:r>
            <a:r>
              <a:rPr lang="uk-UA" sz="1400" dirty="0" err="1">
                <a:solidFill>
                  <a:srgbClr val="000099"/>
                </a:solidFill>
                <a:latin typeface="Arial Black" panose="020B0A04020102020204" pitchFamily="34" charset="0"/>
                <a:ea typeface="Verdana"/>
                <a:cs typeface="Times New Roman"/>
              </a:rPr>
              <a:t>наук.ред</a:t>
            </a:r>
            <a:r>
              <a:rPr lang="uk-UA" sz="1400" dirty="0">
                <a:solidFill>
                  <a:srgbClr val="000099"/>
                </a:solidFill>
                <a:latin typeface="Arial Black" panose="020B0A04020102020204" pitchFamily="34" charset="0"/>
                <a:ea typeface="Verdana"/>
                <a:cs typeface="Times New Roman"/>
              </a:rPr>
              <a:t>. Г.В. </a:t>
            </a:r>
            <a:r>
              <a:rPr lang="uk-UA" sz="1400" dirty="0" err="1">
                <a:solidFill>
                  <a:srgbClr val="000099"/>
                </a:solidFill>
                <a:latin typeface="Arial Black" panose="020B0A04020102020204" pitchFamily="34" charset="0"/>
                <a:ea typeface="Verdana"/>
                <a:cs typeface="Times New Roman"/>
              </a:rPr>
              <a:t>Бєлєнька</a:t>
            </a:r>
            <a:r>
              <a:rPr lang="uk-UA" sz="1400" dirty="0">
                <a:solidFill>
                  <a:srgbClr val="000099"/>
                </a:solidFill>
                <a:latin typeface="Arial Black" panose="020B0A04020102020204" pitchFamily="34" charset="0"/>
                <a:ea typeface="Verdana"/>
                <a:cs typeface="Times New Roman"/>
              </a:rPr>
              <a:t>, О.А. </a:t>
            </a:r>
            <a:r>
              <a:rPr lang="uk-UA" sz="1400" dirty="0" err="1">
                <a:solidFill>
                  <a:srgbClr val="000099"/>
                </a:solidFill>
                <a:latin typeface="Arial Black" panose="020B0A04020102020204" pitchFamily="34" charset="0"/>
                <a:ea typeface="Verdana"/>
                <a:cs typeface="Times New Roman"/>
              </a:rPr>
              <a:t>Половіна</a:t>
            </a:r>
            <a:r>
              <a:rPr lang="uk-UA" sz="1400" dirty="0">
                <a:solidFill>
                  <a:srgbClr val="000099"/>
                </a:solidFill>
                <a:latin typeface="Arial Black" panose="020B0A04020102020204" pitchFamily="34" charset="0"/>
                <a:ea typeface="Verdana"/>
                <a:cs typeface="Times New Roman"/>
              </a:rPr>
              <a:t>, І.В. </a:t>
            </a:r>
            <a:r>
              <a:rPr lang="uk-UA" sz="1400" dirty="0" err="1">
                <a:solidFill>
                  <a:srgbClr val="000099"/>
                </a:solidFill>
                <a:latin typeface="Arial Black" panose="020B0A04020102020204" pitchFamily="34" charset="0"/>
                <a:ea typeface="Verdana"/>
                <a:cs typeface="Times New Roman"/>
              </a:rPr>
              <a:t>Кондратець</a:t>
            </a:r>
            <a:r>
              <a:rPr lang="uk-UA" sz="1400" dirty="0">
                <a:solidFill>
                  <a:srgbClr val="000099"/>
                </a:solidFill>
                <a:latin typeface="Arial Black" panose="020B0A04020102020204" pitchFamily="34" charset="0"/>
                <a:ea typeface="Verdana"/>
                <a:cs typeface="Times New Roman"/>
              </a:rPr>
              <a:t>; </a:t>
            </a:r>
            <a:r>
              <a:rPr lang="uk-UA" sz="1400" dirty="0" err="1">
                <a:solidFill>
                  <a:srgbClr val="000099"/>
                </a:solidFill>
                <a:latin typeface="Arial Black" panose="020B0A04020102020204" pitchFamily="34" charset="0"/>
                <a:ea typeface="Verdana"/>
                <a:cs typeface="Times New Roman"/>
              </a:rPr>
              <a:t>авт.кол</a:t>
            </a:r>
            <a:r>
              <a:rPr lang="uk-UA" sz="1400" dirty="0">
                <a:solidFill>
                  <a:srgbClr val="000099"/>
                </a:solidFill>
                <a:latin typeface="Arial Black" panose="020B0A04020102020204" pitchFamily="34" charset="0"/>
                <a:ea typeface="Verdana"/>
                <a:cs typeface="Times New Roman"/>
              </a:rPr>
              <a:t>.: Г.В. </a:t>
            </a:r>
            <a:r>
              <a:rPr lang="uk-UA" sz="1400" dirty="0" err="1">
                <a:solidFill>
                  <a:srgbClr val="000099"/>
                </a:solidFill>
                <a:latin typeface="Arial Black" panose="020B0A04020102020204" pitchFamily="34" charset="0"/>
                <a:ea typeface="Verdana"/>
                <a:cs typeface="Times New Roman"/>
              </a:rPr>
              <a:t>Бєлєнька</a:t>
            </a:r>
            <a:r>
              <a:rPr lang="uk-UA" sz="1400" dirty="0">
                <a:solidFill>
                  <a:srgbClr val="000099"/>
                </a:solidFill>
                <a:latin typeface="Arial Black" panose="020B0A04020102020204" pitchFamily="34" charset="0"/>
                <a:ea typeface="Verdana"/>
                <a:cs typeface="Times New Roman"/>
              </a:rPr>
              <a:t>, О.Л. </a:t>
            </a:r>
            <a:r>
              <a:rPr lang="uk-UA" sz="1400" dirty="0" err="1">
                <a:solidFill>
                  <a:srgbClr val="000099"/>
                </a:solidFill>
                <a:latin typeface="Arial Black" panose="020B0A04020102020204" pitchFamily="34" charset="0"/>
                <a:ea typeface="Verdana"/>
                <a:cs typeface="Times New Roman"/>
              </a:rPr>
              <a:t>Богініч</a:t>
            </a:r>
            <a:r>
              <a:rPr lang="uk-UA" sz="1400" dirty="0">
                <a:solidFill>
                  <a:srgbClr val="000099"/>
                </a:solidFill>
                <a:latin typeface="Arial Black" panose="020B0A04020102020204" pitchFamily="34" charset="0"/>
                <a:ea typeface="Verdana"/>
                <a:cs typeface="Times New Roman"/>
              </a:rPr>
              <a:t>, В.М. </a:t>
            </a:r>
            <a:r>
              <a:rPr lang="uk-UA" sz="1400" dirty="0" err="1">
                <a:solidFill>
                  <a:srgbClr val="000099"/>
                </a:solidFill>
                <a:latin typeface="Arial Black" panose="020B0A04020102020204" pitchFamily="34" charset="0"/>
                <a:ea typeface="Verdana"/>
                <a:cs typeface="Times New Roman"/>
              </a:rPr>
              <a:t>Вертуніна</a:t>
            </a:r>
            <a:r>
              <a:rPr lang="uk-UA" sz="1400" dirty="0">
                <a:solidFill>
                  <a:srgbClr val="000099"/>
                </a:solidFill>
                <a:latin typeface="Arial Black" panose="020B0A04020102020204" pitchFamily="34" charset="0"/>
                <a:ea typeface="Verdana"/>
                <a:cs typeface="Times New Roman"/>
              </a:rPr>
              <a:t>, К.І. Волинець та ін. – К.: ТОВ «АКМЕ ГРУП», 2021.</a:t>
            </a:r>
          </a:p>
          <a:p>
            <a:pPr>
              <a:lnSpc>
                <a:spcPct val="150000"/>
              </a:lnSpc>
            </a:pPr>
            <a:endParaRPr lang="uk-UA" sz="1400" dirty="0">
              <a:solidFill>
                <a:srgbClr val="000099"/>
              </a:solidFill>
              <a:latin typeface="Arial Black" panose="020B0A04020102020204" pitchFamily="34" charset="0"/>
            </a:endParaRPr>
          </a:p>
          <a:p>
            <a:pPr>
              <a:lnSpc>
                <a:spcPct val="150000"/>
              </a:lnSpc>
            </a:pPr>
            <a:r>
              <a:rPr lang="uk-UA" sz="1400" dirty="0">
                <a:solidFill>
                  <a:srgbClr val="000099"/>
                </a:solidFill>
                <a:latin typeface="Arial Black" panose="020B0A04020102020204" pitchFamily="34" charset="0"/>
              </a:rPr>
              <a:t>5.Печерська Е.П. </a:t>
            </a:r>
            <a:r>
              <a:rPr lang="uk-UA" sz="1400" dirty="0" err="1">
                <a:solidFill>
                  <a:srgbClr val="000099"/>
                </a:solidFill>
                <a:latin typeface="Arial Black" panose="020B0A04020102020204" pitchFamily="34" charset="0"/>
              </a:rPr>
              <a:t>Уроки</a:t>
            </a:r>
            <a:r>
              <a:rPr lang="uk-UA" sz="1400" dirty="0">
                <a:solidFill>
                  <a:srgbClr val="000099"/>
                </a:solidFill>
                <a:latin typeface="Arial Black" panose="020B0A04020102020204" pitchFamily="34" charset="0"/>
              </a:rPr>
              <a:t> музики в школі: </a:t>
            </a:r>
            <a:r>
              <a:rPr lang="uk-UA" sz="1400" dirty="0" err="1">
                <a:solidFill>
                  <a:srgbClr val="000099"/>
                </a:solidFill>
                <a:latin typeface="Arial Black" panose="020B0A04020102020204" pitchFamily="34" charset="0"/>
              </a:rPr>
              <a:t>Навч.посіб.для</a:t>
            </a:r>
            <a:r>
              <a:rPr lang="uk-UA" sz="1400" dirty="0">
                <a:solidFill>
                  <a:srgbClr val="000099"/>
                </a:solidFill>
                <a:latin typeface="Arial Black" panose="020B0A04020102020204" pitchFamily="34" charset="0"/>
              </a:rPr>
              <a:t>  </a:t>
            </a:r>
            <a:r>
              <a:rPr lang="uk-UA" sz="1400" dirty="0" err="1">
                <a:solidFill>
                  <a:srgbClr val="000099"/>
                </a:solidFill>
                <a:latin typeface="Arial Black" panose="020B0A04020102020204" pitchFamily="34" charset="0"/>
              </a:rPr>
              <a:t>студ.вищих</a:t>
            </a:r>
            <a:r>
              <a:rPr lang="uk-UA" sz="1400" dirty="0">
                <a:solidFill>
                  <a:srgbClr val="000099"/>
                </a:solidFill>
                <a:latin typeface="Arial Black" panose="020B0A04020102020204" pitchFamily="34" charset="0"/>
              </a:rPr>
              <a:t> </a:t>
            </a:r>
            <a:r>
              <a:rPr lang="uk-UA" sz="1400" dirty="0" err="1">
                <a:solidFill>
                  <a:srgbClr val="000099"/>
                </a:solidFill>
                <a:latin typeface="Arial Black" panose="020B0A04020102020204" pitchFamily="34" charset="0"/>
              </a:rPr>
              <a:t>пед.навч.закл</a:t>
            </a:r>
            <a:r>
              <a:rPr lang="uk-UA" sz="1400" dirty="0">
                <a:solidFill>
                  <a:srgbClr val="000099"/>
                </a:solidFill>
                <a:latin typeface="Arial Black" panose="020B0A04020102020204" pitchFamily="34" charset="0"/>
              </a:rPr>
              <a:t>./</a:t>
            </a:r>
            <a:r>
              <a:rPr lang="uk-UA" sz="1400" dirty="0" err="1">
                <a:solidFill>
                  <a:srgbClr val="000099"/>
                </a:solidFill>
                <a:latin typeface="Arial Black" panose="020B0A04020102020204" pitchFamily="34" charset="0"/>
              </a:rPr>
              <a:t>Гол.ред</a:t>
            </a:r>
            <a:r>
              <a:rPr lang="uk-UA" sz="1400" dirty="0">
                <a:solidFill>
                  <a:srgbClr val="000099"/>
                </a:solidFill>
                <a:latin typeface="Arial Black" panose="020B0A04020102020204" pitchFamily="34" charset="0"/>
              </a:rPr>
              <a:t>. </a:t>
            </a:r>
            <a:r>
              <a:rPr lang="uk-UA" sz="1400" dirty="0" err="1">
                <a:solidFill>
                  <a:srgbClr val="000099"/>
                </a:solidFill>
                <a:latin typeface="Arial Black" panose="020B0A04020102020204" pitchFamily="34" charset="0"/>
              </a:rPr>
              <a:t>В.М.Куценко</a:t>
            </a:r>
            <a:r>
              <a:rPr lang="uk-UA" sz="1400" dirty="0">
                <a:solidFill>
                  <a:srgbClr val="000099"/>
                </a:solidFill>
                <a:latin typeface="Arial Black" panose="020B0A04020102020204" pitchFamily="34" charset="0"/>
              </a:rPr>
              <a:t> / Е.П.Печерська.-К.:Либідь,2001.-271 с.;</a:t>
            </a:r>
          </a:p>
          <a:p>
            <a:pPr>
              <a:lnSpc>
                <a:spcPct val="150000"/>
              </a:lnSpc>
            </a:pPr>
            <a:r>
              <a:rPr lang="uk-UA" sz="1400" dirty="0">
                <a:solidFill>
                  <a:srgbClr val="000099"/>
                </a:solidFill>
                <a:latin typeface="Arial Black" panose="020B0A04020102020204" pitchFamily="34" charset="0"/>
              </a:rPr>
              <a:t>6.</a:t>
            </a:r>
            <a:r>
              <a:rPr lang="ru-RU" sz="1400" dirty="0">
                <a:solidFill>
                  <a:srgbClr val="000099"/>
                </a:solidFill>
                <a:latin typeface="Arial Black" panose="020B0A04020102020204" pitchFamily="34" charset="0"/>
              </a:rPr>
              <a:t> Постанова </a:t>
            </a:r>
            <a:r>
              <a:rPr lang="ru-RU" sz="1400" dirty="0" err="1">
                <a:solidFill>
                  <a:srgbClr val="000099"/>
                </a:solidFill>
                <a:latin typeface="Arial Black" panose="020B0A04020102020204" pitchFamily="34" charset="0"/>
              </a:rPr>
              <a:t>Кабінету</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Міністрів</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України</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від</a:t>
            </a:r>
            <a:r>
              <a:rPr lang="ru-RU" sz="1400" dirty="0">
                <a:solidFill>
                  <a:srgbClr val="000099"/>
                </a:solidFill>
                <a:latin typeface="Arial Black" panose="020B0A04020102020204" pitchFamily="34" charset="0"/>
              </a:rPr>
              <a:t> 9 </a:t>
            </a:r>
            <a:r>
              <a:rPr lang="ru-RU" sz="1400" dirty="0" err="1">
                <a:solidFill>
                  <a:srgbClr val="000099"/>
                </a:solidFill>
                <a:latin typeface="Arial Black" panose="020B0A04020102020204" pitchFamily="34" charset="0"/>
              </a:rPr>
              <a:t>жовтня</a:t>
            </a:r>
            <a:r>
              <a:rPr lang="ru-RU" sz="1400" dirty="0">
                <a:solidFill>
                  <a:srgbClr val="000099"/>
                </a:solidFill>
                <a:latin typeface="Arial Black" panose="020B0A04020102020204" pitchFamily="34" charset="0"/>
              </a:rPr>
              <a:t> 2020 р. № 932 «План </a:t>
            </a:r>
            <a:r>
              <a:rPr lang="ru-RU" sz="1400" dirty="0" err="1">
                <a:solidFill>
                  <a:srgbClr val="000099"/>
                </a:solidFill>
                <a:latin typeface="Arial Black" panose="020B0A04020102020204" pitchFamily="34" charset="0"/>
              </a:rPr>
              <a:t>дій</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щодо</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реалізації</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Стратегії</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національно-патріотичного</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виховання</a:t>
            </a:r>
            <a:r>
              <a:rPr lang="ru-RU" sz="1400" dirty="0">
                <a:solidFill>
                  <a:srgbClr val="000099"/>
                </a:solidFill>
                <a:latin typeface="Arial Black" pitchFamily="34" charset="0"/>
              </a:rPr>
              <a:t> на 2020-2025 роки»;</a:t>
            </a:r>
          </a:p>
          <a:p>
            <a:pPr>
              <a:lnSpc>
                <a:spcPct val="150000"/>
              </a:lnSpc>
            </a:pPr>
            <a:r>
              <a:rPr lang="ru-RU" sz="1400" dirty="0">
                <a:solidFill>
                  <a:srgbClr val="000099"/>
                </a:solidFill>
                <a:latin typeface="Arial Black" pitchFamily="34" charset="0"/>
              </a:rPr>
              <a:t>7. «</a:t>
            </a:r>
            <a:r>
              <a:rPr lang="ru-RU" sz="1400" dirty="0" err="1">
                <a:solidFill>
                  <a:srgbClr val="000099"/>
                </a:solidFill>
                <a:latin typeface="Arial Black" panose="020B0A04020102020204" pitchFamily="34" charset="0"/>
              </a:rPr>
              <a:t>Концепція</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національно-патріотичного</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виховання</a:t>
            </a:r>
            <a:r>
              <a:rPr lang="ru-RU" sz="1400" dirty="0">
                <a:solidFill>
                  <a:srgbClr val="000099"/>
                </a:solidFill>
                <a:latin typeface="Arial Black" panose="020B0A04020102020204" pitchFamily="34" charset="0"/>
              </a:rPr>
              <a:t> в </a:t>
            </a:r>
            <a:r>
              <a:rPr lang="ru-RU" sz="1400" dirty="0" err="1">
                <a:solidFill>
                  <a:srgbClr val="000099"/>
                </a:solidFill>
                <a:latin typeface="Arial Black" panose="020B0A04020102020204" pitchFamily="34" charset="0"/>
              </a:rPr>
              <a:t>системі</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України</a:t>
            </a:r>
            <a:r>
              <a:rPr lang="ru-RU" sz="1400" dirty="0">
                <a:solidFill>
                  <a:srgbClr val="000099"/>
                </a:solidFill>
                <a:latin typeface="Arial Black" panose="020B0A04020102020204" pitchFamily="34" charset="0"/>
              </a:rPr>
              <a:t>» наказ МОН і науки </a:t>
            </a:r>
            <a:r>
              <a:rPr lang="ru-RU" sz="1400" dirty="0" err="1">
                <a:solidFill>
                  <a:srgbClr val="000099"/>
                </a:solidFill>
                <a:latin typeface="Arial Black" panose="020B0A04020102020204" pitchFamily="34" charset="0"/>
              </a:rPr>
              <a:t>України</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від</a:t>
            </a:r>
            <a:r>
              <a:rPr lang="ru-RU" sz="1400" dirty="0">
                <a:solidFill>
                  <a:srgbClr val="000099"/>
                </a:solidFill>
                <a:latin typeface="Arial Black" pitchFamily="34" charset="0"/>
              </a:rPr>
              <a:t> 06.06.2022 №527;</a:t>
            </a:r>
          </a:p>
          <a:p>
            <a:pPr>
              <a:lnSpc>
                <a:spcPct val="150000"/>
              </a:lnSpc>
            </a:pPr>
            <a:r>
              <a:rPr lang="ru-RU" sz="1400" dirty="0">
                <a:solidFill>
                  <a:srgbClr val="000099"/>
                </a:solidFill>
                <a:latin typeface="Arial Black" pitchFamily="34" charset="0"/>
              </a:rPr>
              <a:t>8. Закон </a:t>
            </a:r>
            <a:r>
              <a:rPr lang="ru-RU" sz="1400" dirty="0" err="1">
                <a:solidFill>
                  <a:srgbClr val="000099"/>
                </a:solidFill>
                <a:latin typeface="Arial Black" panose="020B0A04020102020204" pitchFamily="34" charset="0"/>
              </a:rPr>
              <a:t>України</a:t>
            </a:r>
            <a:endParaRPr lang="ru-RU" sz="1400" dirty="0">
              <a:solidFill>
                <a:srgbClr val="000099"/>
              </a:solidFill>
              <a:latin typeface="Arial Black" pitchFamily="34" charset="0"/>
            </a:endParaRPr>
          </a:p>
          <a:p>
            <a:pPr>
              <a:lnSpc>
                <a:spcPct val="150000"/>
              </a:lnSpc>
            </a:pPr>
            <a:r>
              <a:rPr lang="ru-RU" sz="1400" dirty="0">
                <a:solidFill>
                  <a:srgbClr val="000099"/>
                </a:solidFill>
                <a:latin typeface="Arial Black" pitchFamily="34" charset="0"/>
              </a:rPr>
              <a:t> Про </a:t>
            </a:r>
            <a:r>
              <a:rPr lang="ru-RU" sz="1400" dirty="0" err="1">
                <a:solidFill>
                  <a:srgbClr val="000099"/>
                </a:solidFill>
                <a:latin typeface="Arial Black" panose="020B0A04020102020204" pitchFamily="34" charset="0"/>
              </a:rPr>
              <a:t>дошкільну</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освіту</a:t>
            </a:r>
            <a:r>
              <a:rPr lang="ru-RU" sz="1400" dirty="0">
                <a:solidFill>
                  <a:srgbClr val="000099"/>
                </a:solidFill>
                <a:latin typeface="Arial Black" panose="020B0A04020102020204" pitchFamily="34" charset="0"/>
              </a:rPr>
              <a:t>  </a:t>
            </a:r>
            <a:r>
              <a:rPr lang="ru-RU" sz="1400" dirty="0" err="1">
                <a:solidFill>
                  <a:srgbClr val="000099"/>
                </a:solidFill>
                <a:latin typeface="Arial Black" panose="020B0A04020102020204" pitchFamily="34" charset="0"/>
              </a:rPr>
              <a:t>від</a:t>
            </a:r>
            <a:r>
              <a:rPr lang="ru-RU" sz="1400" dirty="0">
                <a:solidFill>
                  <a:srgbClr val="000099"/>
                </a:solidFill>
                <a:latin typeface="Arial Black" panose="020B0A04020102020204" pitchFamily="34" charset="0"/>
              </a:rPr>
              <a:t> 06.06.2024 № 3788-IX</a:t>
            </a:r>
          </a:p>
          <a:p>
            <a:endParaRPr lang="uk-UA"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10510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1925"/>
            <a:ext cx="10601325" cy="654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52868" y="161925"/>
            <a:ext cx="1718294"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52868" y="2274887"/>
            <a:ext cx="1718294" cy="256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52868" y="4274384"/>
            <a:ext cx="1580827" cy="220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026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A565A248-AFEE-407D-B4ED-06F49C303E87}"/>
              </a:ext>
            </a:extLst>
          </p:cNvPr>
          <p:cNvPicPr>
            <a:picLocks noGrp="1" noChangeAspect="1"/>
          </p:cNvPicPr>
          <p:nvPr>
            <p:ph idx="1"/>
          </p:nvPr>
        </p:nvPicPr>
        <p:blipFill>
          <a:blip r:embed="rId2"/>
          <a:stretch>
            <a:fillRect/>
          </a:stretch>
        </p:blipFill>
        <p:spPr>
          <a:xfrm>
            <a:off x="1822042" y="384048"/>
            <a:ext cx="8547915" cy="6217920"/>
          </a:xfrm>
          <a:prstGeom prst="rect">
            <a:avLst/>
          </a:prstGeom>
        </p:spPr>
      </p:pic>
    </p:spTree>
    <p:extLst>
      <p:ext uri="{BB962C8B-B14F-4D97-AF65-F5344CB8AC3E}">
        <p14:creationId xmlns:p14="http://schemas.microsoft.com/office/powerpoint/2010/main" val="1687990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2214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72583" y="325466"/>
            <a:ext cx="3208122" cy="271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72583" y="2745790"/>
            <a:ext cx="2987822" cy="174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27743" y="4224862"/>
            <a:ext cx="3109939" cy="263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799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3584"/>
            <a:ext cx="9534202" cy="621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1772" y="4082297"/>
            <a:ext cx="3968750"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11689" y="4028147"/>
            <a:ext cx="46450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49532" y="0"/>
            <a:ext cx="3140990" cy="29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53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478" y="573437"/>
            <a:ext cx="9314482" cy="599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52987" y="1471048"/>
            <a:ext cx="2816225" cy="257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99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3ED35E7-0B35-4284-BCB1-715A48ABEA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7744" y="1252539"/>
            <a:ext cx="10516511" cy="435292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389" y="162743"/>
            <a:ext cx="9608950" cy="653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0777" y="236383"/>
            <a:ext cx="2891833" cy="21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545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902</TotalTime>
  <Words>1967</Words>
  <Application>Microsoft Office PowerPoint</Application>
  <PresentationFormat>Широкий екран</PresentationFormat>
  <Paragraphs>133</Paragraphs>
  <Slides>50</Slides>
  <Notes>0</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50</vt:i4>
      </vt:variant>
    </vt:vector>
  </HeadingPairs>
  <TitlesOfParts>
    <vt:vector size="58" baseType="lpstr">
      <vt:lpstr>Arial Black</vt:lpstr>
      <vt:lpstr>Candara</vt:lpstr>
      <vt:lpstr>Symbol</vt:lpstr>
      <vt:lpstr>Tahoma</vt:lpstr>
      <vt:lpstr>Times New Roman</vt:lpstr>
      <vt:lpstr>Verdana</vt:lpstr>
      <vt:lpstr>Wingdings</vt:lpstr>
      <vt:lpstr>Волна</vt:lpstr>
      <vt:lpstr>Презентація PowerPoint</vt:lpstr>
      <vt:lpstr>Презентація PowerPoint</vt:lpstr>
      <vt:lpstr>Презентація PowerPoint</vt:lpstr>
      <vt:lpstr>Постановою Кабінету Міністрів України від 9 жовтня 2020 р. № 932 затверджено План дій щодо реалізації Стратегії  національно-патріотичного виховання на 2020-2025 роки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Традиції весняного рівнодення:</vt:lpstr>
      <vt:lpstr>Традиції весняного рівнодення:</vt:lpstr>
      <vt:lpstr>Презентація PowerPoint</vt:lpstr>
      <vt:lpstr>Так як цей період пов'язувався ще й із пробудженням людських почуттів, то весняна обрядовість багата розмаїтими молодіжними розвагами та поетичними народними співами —  веснянками,  що пронизували не одне  свято та обрядове дійство  </vt:lpstr>
      <vt:lpstr>Український музичний фольклор – це багатство українського народу, який протягом багатьох століть вражає світ своєю мелодійністю та душевністю.  Жодна нація за всю історію не має такої кількості пісень, яку створив український народ.  В ЮНЕСКО зібрана дивовижна фонотека  народних пісень країн усього світу. У фонді України там знаходиться близько 15,5 тисяч пісень.</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Директор</dc:creator>
  <cp:lastModifiedBy>Директор</cp:lastModifiedBy>
  <cp:revision>150</cp:revision>
  <dcterms:created xsi:type="dcterms:W3CDTF">2024-03-06T13:58:19Z</dcterms:created>
  <dcterms:modified xsi:type="dcterms:W3CDTF">2025-02-25T10:42:42Z</dcterms:modified>
</cp:coreProperties>
</file>